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2"/>
    <p:sldId id="283" r:id="rId3"/>
  </p:sldIdLst>
  <p:sldSz cx="7556500" cy="10699750"/>
  <p:notesSz cx="7556500" cy="106997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9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B83"/>
    <a:srgbClr val="E94A34"/>
    <a:srgbClr val="006C8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CD7F7-2005-4CB3-B71C-59010D17D614}" v="7" dt="2024-10-25T09:17:09.925"/>
    <p1510:client id="{2ADE7DED-FE6B-4373-A99C-318C3C3D4DB8}" v="20" dt="2024-10-25T08:39:47.414"/>
    <p1510:client id="{E8CF8FA7-B2B2-485E-902C-AF1857D05775}" v="11" dt="2024-10-25T11:51:40.87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357" autoAdjust="0"/>
  </p:normalViewPr>
  <p:slideViewPr>
    <p:cSldViewPr>
      <p:cViewPr varScale="1">
        <p:scale>
          <a:sx n="70" d="100"/>
          <a:sy n="70" d="100"/>
        </p:scale>
        <p:origin x="3054" y="72"/>
      </p:cViewPr>
      <p:guideLst>
        <p:guide orient="horz" pos="289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GAY, Aline" userId="a90379c1-7be7-47cb-ae09-6177cec6b407" providerId="ADAL" clId="{2ADE7DED-FE6B-4373-A99C-318C3C3D4DB8}"/>
    <pc:docChg chg="custSel addSld delSld modSld delMainMaster">
      <pc:chgData name="ALGAY, Aline" userId="a90379c1-7be7-47cb-ae09-6177cec6b407" providerId="ADAL" clId="{2ADE7DED-FE6B-4373-A99C-318C3C3D4DB8}" dt="2024-10-25T08:40:32.271" v="1495" actId="114"/>
      <pc:docMkLst>
        <pc:docMk/>
      </pc:docMkLst>
      <pc:sldChg chg="del">
        <pc:chgData name="ALGAY, Aline" userId="a90379c1-7be7-47cb-ae09-6177cec6b407" providerId="ADAL" clId="{2ADE7DED-FE6B-4373-A99C-318C3C3D4DB8}" dt="2024-10-25T08:39:18.798" v="1429" actId="47"/>
        <pc:sldMkLst>
          <pc:docMk/>
          <pc:sldMk cId="0" sldId="257"/>
        </pc:sldMkLst>
      </pc:sldChg>
      <pc:sldChg chg="del">
        <pc:chgData name="ALGAY, Aline" userId="a90379c1-7be7-47cb-ae09-6177cec6b407" providerId="ADAL" clId="{2ADE7DED-FE6B-4373-A99C-318C3C3D4DB8}" dt="2024-10-25T08:39:33.408" v="1437" actId="47"/>
        <pc:sldMkLst>
          <pc:docMk/>
          <pc:sldMk cId="2773534077" sldId="270"/>
        </pc:sldMkLst>
      </pc:sldChg>
      <pc:sldChg chg="addSp delSp modSp mod">
        <pc:chgData name="ALGAY, Aline" userId="a90379c1-7be7-47cb-ae09-6177cec6b407" providerId="ADAL" clId="{2ADE7DED-FE6B-4373-A99C-318C3C3D4DB8}" dt="2024-10-25T08:22:41.836" v="607" actId="113"/>
        <pc:sldMkLst>
          <pc:docMk/>
          <pc:sldMk cId="362000123" sldId="272"/>
        </pc:sldMkLst>
        <pc:spChg chg="mod">
          <ac:chgData name="ALGAY, Aline" userId="a90379c1-7be7-47cb-ae09-6177cec6b407" providerId="ADAL" clId="{2ADE7DED-FE6B-4373-A99C-318C3C3D4DB8}" dt="2024-10-24T13:56:25.949" v="269" actId="14100"/>
          <ac:spMkLst>
            <pc:docMk/>
            <pc:sldMk cId="362000123" sldId="272"/>
            <ac:spMk id="5" creationId="{197E0A74-A58C-2C2C-F3E8-CB2AB17F4E8D}"/>
          </ac:spMkLst>
        </pc:spChg>
        <pc:spChg chg="del mod">
          <ac:chgData name="ALGAY, Aline" userId="a90379c1-7be7-47cb-ae09-6177cec6b407" providerId="ADAL" clId="{2ADE7DED-FE6B-4373-A99C-318C3C3D4DB8}" dt="2024-10-24T13:51:16.343" v="10" actId="478"/>
          <ac:spMkLst>
            <pc:docMk/>
            <pc:sldMk cId="362000123" sldId="272"/>
            <ac:spMk id="6" creationId="{FD20468F-B654-B4C6-D997-478A63C72609}"/>
          </ac:spMkLst>
        </pc:spChg>
        <pc:spChg chg="add mod">
          <ac:chgData name="ALGAY, Aline" userId="a90379c1-7be7-47cb-ae09-6177cec6b407" providerId="ADAL" clId="{2ADE7DED-FE6B-4373-A99C-318C3C3D4DB8}" dt="2024-10-24T13:56:20.606" v="267" actId="255"/>
          <ac:spMkLst>
            <pc:docMk/>
            <pc:sldMk cId="362000123" sldId="272"/>
            <ac:spMk id="7" creationId="{32F0018E-AA40-9D20-1D25-723D04FF6FE8}"/>
          </ac:spMkLst>
        </pc:spChg>
        <pc:spChg chg="del">
          <ac:chgData name="ALGAY, Aline" userId="a90379c1-7be7-47cb-ae09-6177cec6b407" providerId="ADAL" clId="{2ADE7DED-FE6B-4373-A99C-318C3C3D4DB8}" dt="2024-10-24T13:50:42.622" v="5" actId="478"/>
          <ac:spMkLst>
            <pc:docMk/>
            <pc:sldMk cId="362000123" sldId="272"/>
            <ac:spMk id="8" creationId="{0C00F537-E5A4-E744-B1D9-EE58DE06CC65}"/>
          </ac:spMkLst>
        </pc:spChg>
        <pc:spChg chg="add del mod">
          <ac:chgData name="ALGAY, Aline" userId="a90379c1-7be7-47cb-ae09-6177cec6b407" providerId="ADAL" clId="{2ADE7DED-FE6B-4373-A99C-318C3C3D4DB8}" dt="2024-10-24T13:53:37.970" v="108" actId="478"/>
          <ac:spMkLst>
            <pc:docMk/>
            <pc:sldMk cId="362000123" sldId="272"/>
            <ac:spMk id="10" creationId="{E92DC9C3-CF64-A00B-1DD0-196EE4AE7A48}"/>
          </ac:spMkLst>
        </pc:spChg>
        <pc:spChg chg="add mod">
          <ac:chgData name="ALGAY, Aline" userId="a90379c1-7be7-47cb-ae09-6177cec6b407" providerId="ADAL" clId="{2ADE7DED-FE6B-4373-A99C-318C3C3D4DB8}" dt="2024-10-24T13:59:28.839" v="408" actId="14100"/>
          <ac:spMkLst>
            <pc:docMk/>
            <pc:sldMk cId="362000123" sldId="272"/>
            <ac:spMk id="11" creationId="{812FF9BF-9FEB-EB8F-4913-847CDFFD6D61}"/>
          </ac:spMkLst>
        </pc:spChg>
        <pc:spChg chg="add mod">
          <ac:chgData name="ALGAY, Aline" userId="a90379c1-7be7-47cb-ae09-6177cec6b407" providerId="ADAL" clId="{2ADE7DED-FE6B-4373-A99C-318C3C3D4DB8}" dt="2024-10-25T08:22:41.836" v="607" actId="113"/>
          <ac:spMkLst>
            <pc:docMk/>
            <pc:sldMk cId="362000123" sldId="272"/>
            <ac:spMk id="15" creationId="{CB5F06B2-F3C9-95B9-3B0C-FBC82E48F32C}"/>
          </ac:spMkLst>
        </pc:spChg>
        <pc:spChg chg="del">
          <ac:chgData name="ALGAY, Aline" userId="a90379c1-7be7-47cb-ae09-6177cec6b407" providerId="ADAL" clId="{2ADE7DED-FE6B-4373-A99C-318C3C3D4DB8}" dt="2024-10-24T13:57:30.978" v="272" actId="478"/>
          <ac:spMkLst>
            <pc:docMk/>
            <pc:sldMk cId="362000123" sldId="272"/>
            <ac:spMk id="16" creationId="{7DB62C98-E0F7-B53B-170D-5825F9EDA170}"/>
          </ac:spMkLst>
        </pc:spChg>
        <pc:spChg chg="add mod">
          <ac:chgData name="ALGAY, Aline" userId="a90379c1-7be7-47cb-ae09-6177cec6b407" providerId="ADAL" clId="{2ADE7DED-FE6B-4373-A99C-318C3C3D4DB8}" dt="2024-10-24T13:59:16.718" v="405" actId="1076"/>
          <ac:spMkLst>
            <pc:docMk/>
            <pc:sldMk cId="362000123" sldId="272"/>
            <ac:spMk id="18" creationId="{C0D5AFAF-CABB-E5E5-26F5-EB10CB33B3DF}"/>
          </ac:spMkLst>
        </pc:spChg>
        <pc:spChg chg="add mod">
          <ac:chgData name="ALGAY, Aline" userId="a90379c1-7be7-47cb-ae09-6177cec6b407" providerId="ADAL" clId="{2ADE7DED-FE6B-4373-A99C-318C3C3D4DB8}" dt="2024-10-24T14:03:44.685" v="544" actId="1076"/>
          <ac:spMkLst>
            <pc:docMk/>
            <pc:sldMk cId="362000123" sldId="272"/>
            <ac:spMk id="19" creationId="{1EDB22AB-B13B-0E11-7F39-5A43768BFC5B}"/>
          </ac:spMkLst>
        </pc:spChg>
        <pc:spChg chg="add mod">
          <ac:chgData name="ALGAY, Aline" userId="a90379c1-7be7-47cb-ae09-6177cec6b407" providerId="ADAL" clId="{2ADE7DED-FE6B-4373-A99C-318C3C3D4DB8}" dt="2024-10-24T14:03:49.390" v="545" actId="1076"/>
          <ac:spMkLst>
            <pc:docMk/>
            <pc:sldMk cId="362000123" sldId="272"/>
            <ac:spMk id="20" creationId="{152E661A-5C1D-6B62-AD86-149708B260FB}"/>
          </ac:spMkLst>
        </pc:spChg>
        <pc:spChg chg="add mod">
          <ac:chgData name="ALGAY, Aline" userId="a90379c1-7be7-47cb-ae09-6177cec6b407" providerId="ADAL" clId="{2ADE7DED-FE6B-4373-A99C-318C3C3D4DB8}" dt="2024-10-24T14:05:06.358" v="600" actId="1076"/>
          <ac:spMkLst>
            <pc:docMk/>
            <pc:sldMk cId="362000123" sldId="272"/>
            <ac:spMk id="23" creationId="{DEB61190-D575-6B7C-548D-4D1DC7059625}"/>
          </ac:spMkLst>
        </pc:spChg>
        <pc:spChg chg="add mod">
          <ac:chgData name="ALGAY, Aline" userId="a90379c1-7be7-47cb-ae09-6177cec6b407" providerId="ADAL" clId="{2ADE7DED-FE6B-4373-A99C-318C3C3D4DB8}" dt="2024-10-24T14:05:31.734" v="604" actId="207"/>
          <ac:spMkLst>
            <pc:docMk/>
            <pc:sldMk cId="362000123" sldId="272"/>
            <ac:spMk id="24" creationId="{A9CB05C2-0114-12CB-953E-4B9B92712E29}"/>
          </ac:spMkLst>
        </pc:spChg>
        <pc:spChg chg="add mod">
          <ac:chgData name="ALGAY, Aline" userId="a90379c1-7be7-47cb-ae09-6177cec6b407" providerId="ADAL" clId="{2ADE7DED-FE6B-4373-A99C-318C3C3D4DB8}" dt="2024-10-24T14:05:41.183" v="606" actId="1076"/>
          <ac:spMkLst>
            <pc:docMk/>
            <pc:sldMk cId="362000123" sldId="272"/>
            <ac:spMk id="25" creationId="{F2DB03EB-F9C7-B22F-8962-4773A8567C16}"/>
          </ac:spMkLst>
        </pc:spChg>
        <pc:picChg chg="del mod ord">
          <ac:chgData name="ALGAY, Aline" userId="a90379c1-7be7-47cb-ae09-6177cec6b407" providerId="ADAL" clId="{2ADE7DED-FE6B-4373-A99C-318C3C3D4DB8}" dt="2024-10-24T13:50:37.874" v="2" actId="478"/>
          <ac:picMkLst>
            <pc:docMk/>
            <pc:sldMk cId="362000123" sldId="272"/>
            <ac:picMk id="3" creationId="{C113E751-103E-5F15-7B98-9EF2FD1CB029}"/>
          </ac:picMkLst>
        </pc:picChg>
        <pc:picChg chg="mod">
          <ac:chgData name="ALGAY, Aline" userId="a90379c1-7be7-47cb-ae09-6177cec6b407" providerId="ADAL" clId="{2ADE7DED-FE6B-4373-A99C-318C3C3D4DB8}" dt="2024-10-24T13:50:52.326" v="7" actId="1076"/>
          <ac:picMkLst>
            <pc:docMk/>
            <pc:sldMk cId="362000123" sldId="272"/>
            <ac:picMk id="4" creationId="{6CE90FBB-B63A-0D77-C66E-2BD3ABF7A272}"/>
          </ac:picMkLst>
        </pc:picChg>
        <pc:picChg chg="add mod">
          <ac:chgData name="ALGAY, Aline" userId="a90379c1-7be7-47cb-ae09-6177cec6b407" providerId="ADAL" clId="{2ADE7DED-FE6B-4373-A99C-318C3C3D4DB8}" dt="2024-10-24T13:59:31.879" v="409" actId="1076"/>
          <ac:picMkLst>
            <pc:docMk/>
            <pc:sldMk cId="362000123" sldId="272"/>
            <ac:picMk id="13" creationId="{5C851DB8-FA50-718D-4A2E-B318C39F76C0}"/>
          </ac:picMkLst>
        </pc:picChg>
        <pc:picChg chg="del">
          <ac:chgData name="ALGAY, Aline" userId="a90379c1-7be7-47cb-ae09-6177cec6b407" providerId="ADAL" clId="{2ADE7DED-FE6B-4373-A99C-318C3C3D4DB8}" dt="2024-10-24T13:50:41.254" v="4" actId="478"/>
          <ac:picMkLst>
            <pc:docMk/>
            <pc:sldMk cId="362000123" sldId="272"/>
            <ac:picMk id="14" creationId="{0890BBCB-D755-DD7A-0970-13F8059AD7E2}"/>
          </ac:picMkLst>
        </pc:picChg>
        <pc:picChg chg="del">
          <ac:chgData name="ALGAY, Aline" userId="a90379c1-7be7-47cb-ae09-6177cec6b407" providerId="ADAL" clId="{2ADE7DED-FE6B-4373-A99C-318C3C3D4DB8}" dt="2024-10-24T13:50:39.850" v="3" actId="478"/>
          <ac:picMkLst>
            <pc:docMk/>
            <pc:sldMk cId="362000123" sldId="272"/>
            <ac:picMk id="17" creationId="{FB3410B2-D680-46BC-656E-0213E25D170F}"/>
          </ac:picMkLst>
        </pc:picChg>
        <pc:picChg chg="add mod">
          <ac:chgData name="ALGAY, Aline" userId="a90379c1-7be7-47cb-ae09-6177cec6b407" providerId="ADAL" clId="{2ADE7DED-FE6B-4373-A99C-318C3C3D4DB8}" dt="2024-10-24T14:05:09.015" v="601" actId="1076"/>
          <ac:picMkLst>
            <pc:docMk/>
            <pc:sldMk cId="362000123" sldId="272"/>
            <ac:picMk id="22" creationId="{6A26F11B-31BE-10B3-5A0E-D853FB3E94AC}"/>
          </ac:picMkLst>
        </pc:picChg>
      </pc:sldChg>
      <pc:sldChg chg="del">
        <pc:chgData name="ALGAY, Aline" userId="a90379c1-7be7-47cb-ae09-6177cec6b407" providerId="ADAL" clId="{2ADE7DED-FE6B-4373-A99C-318C3C3D4DB8}" dt="2024-10-25T08:39:20.305" v="1430" actId="47"/>
        <pc:sldMkLst>
          <pc:docMk/>
          <pc:sldMk cId="1494044127" sldId="273"/>
        </pc:sldMkLst>
      </pc:sldChg>
      <pc:sldChg chg="del">
        <pc:chgData name="ALGAY, Aline" userId="a90379c1-7be7-47cb-ae09-6177cec6b407" providerId="ADAL" clId="{2ADE7DED-FE6B-4373-A99C-318C3C3D4DB8}" dt="2024-10-25T08:39:21.518" v="1431" actId="47"/>
        <pc:sldMkLst>
          <pc:docMk/>
          <pc:sldMk cId="1858887457" sldId="274"/>
        </pc:sldMkLst>
      </pc:sldChg>
      <pc:sldChg chg="del">
        <pc:chgData name="ALGAY, Aline" userId="a90379c1-7be7-47cb-ae09-6177cec6b407" providerId="ADAL" clId="{2ADE7DED-FE6B-4373-A99C-318C3C3D4DB8}" dt="2024-10-25T08:39:22.476" v="1432" actId="47"/>
        <pc:sldMkLst>
          <pc:docMk/>
          <pc:sldMk cId="2335110640" sldId="277"/>
        </pc:sldMkLst>
      </pc:sldChg>
      <pc:sldChg chg="del">
        <pc:chgData name="ALGAY, Aline" userId="a90379c1-7be7-47cb-ae09-6177cec6b407" providerId="ADAL" clId="{2ADE7DED-FE6B-4373-A99C-318C3C3D4DB8}" dt="2024-10-25T08:39:24.126" v="1433" actId="47"/>
        <pc:sldMkLst>
          <pc:docMk/>
          <pc:sldMk cId="3192154050" sldId="278"/>
        </pc:sldMkLst>
      </pc:sldChg>
      <pc:sldChg chg="del">
        <pc:chgData name="ALGAY, Aline" userId="a90379c1-7be7-47cb-ae09-6177cec6b407" providerId="ADAL" clId="{2ADE7DED-FE6B-4373-A99C-318C3C3D4DB8}" dt="2024-10-25T08:39:27.717" v="1434" actId="47"/>
        <pc:sldMkLst>
          <pc:docMk/>
          <pc:sldMk cId="2539913691" sldId="279"/>
        </pc:sldMkLst>
      </pc:sldChg>
      <pc:sldChg chg="del">
        <pc:chgData name="ALGAY, Aline" userId="a90379c1-7be7-47cb-ae09-6177cec6b407" providerId="ADAL" clId="{2ADE7DED-FE6B-4373-A99C-318C3C3D4DB8}" dt="2024-10-25T08:39:31.102" v="1435" actId="47"/>
        <pc:sldMkLst>
          <pc:docMk/>
          <pc:sldMk cId="4160662019" sldId="280"/>
        </pc:sldMkLst>
      </pc:sldChg>
      <pc:sldChg chg="del">
        <pc:chgData name="ALGAY, Aline" userId="a90379c1-7be7-47cb-ae09-6177cec6b407" providerId="ADAL" clId="{2ADE7DED-FE6B-4373-A99C-318C3C3D4DB8}" dt="2024-10-25T08:39:32.284" v="1436" actId="47"/>
        <pc:sldMkLst>
          <pc:docMk/>
          <pc:sldMk cId="924406456" sldId="281"/>
        </pc:sldMkLst>
      </pc:sldChg>
      <pc:sldChg chg="del">
        <pc:chgData name="ALGAY, Aline" userId="a90379c1-7be7-47cb-ae09-6177cec6b407" providerId="ADAL" clId="{2ADE7DED-FE6B-4373-A99C-318C3C3D4DB8}" dt="2024-10-25T08:39:35.364" v="1438" actId="47"/>
        <pc:sldMkLst>
          <pc:docMk/>
          <pc:sldMk cId="464018699" sldId="282"/>
        </pc:sldMkLst>
      </pc:sldChg>
      <pc:sldChg chg="addSp delSp modSp add mod">
        <pc:chgData name="ALGAY, Aline" userId="a90379c1-7be7-47cb-ae09-6177cec6b407" providerId="ADAL" clId="{2ADE7DED-FE6B-4373-A99C-318C3C3D4DB8}" dt="2024-10-25T08:31:06.658" v="838" actId="1582"/>
        <pc:sldMkLst>
          <pc:docMk/>
          <pc:sldMk cId="203066761" sldId="283"/>
        </pc:sldMkLst>
        <pc:spChg chg="del">
          <ac:chgData name="ALGAY, Aline" userId="a90379c1-7be7-47cb-ae09-6177cec6b407" providerId="ADAL" clId="{2ADE7DED-FE6B-4373-A99C-318C3C3D4DB8}" dt="2024-10-25T08:22:56.559" v="610" actId="478"/>
          <ac:spMkLst>
            <pc:docMk/>
            <pc:sldMk cId="203066761" sldId="283"/>
            <ac:spMk id="5" creationId="{197E0A74-A58C-2C2C-F3E8-CB2AB17F4E8D}"/>
          </ac:spMkLst>
        </pc:spChg>
        <pc:spChg chg="del">
          <ac:chgData name="ALGAY, Aline" userId="a90379c1-7be7-47cb-ae09-6177cec6b407" providerId="ADAL" clId="{2ADE7DED-FE6B-4373-A99C-318C3C3D4DB8}" dt="2024-10-25T08:22:55.410" v="609" actId="478"/>
          <ac:spMkLst>
            <pc:docMk/>
            <pc:sldMk cId="203066761" sldId="283"/>
            <ac:spMk id="7" creationId="{32F0018E-AA40-9D20-1D25-723D04FF6FE8}"/>
          </ac:spMkLst>
        </pc:spChg>
        <pc:spChg chg="add mod">
          <ac:chgData name="ALGAY, Aline" userId="a90379c1-7be7-47cb-ae09-6177cec6b407" providerId="ADAL" clId="{2ADE7DED-FE6B-4373-A99C-318C3C3D4DB8}" dt="2024-10-25T08:28:55.832" v="736" actId="207"/>
          <ac:spMkLst>
            <pc:docMk/>
            <pc:sldMk cId="203066761" sldId="283"/>
            <ac:spMk id="8" creationId="{994759E9-2333-A8DE-2BA5-08D9ABAEA940}"/>
          </ac:spMkLst>
        </pc:spChg>
        <pc:spChg chg="mod">
          <ac:chgData name="ALGAY, Aline" userId="a90379c1-7be7-47cb-ae09-6177cec6b407" providerId="ADAL" clId="{2ADE7DED-FE6B-4373-A99C-318C3C3D4DB8}" dt="2024-10-25T08:28:14.309" v="727" actId="113"/>
          <ac:spMkLst>
            <pc:docMk/>
            <pc:sldMk cId="203066761" sldId="283"/>
            <ac:spMk id="11" creationId="{812FF9BF-9FEB-EB8F-4913-847CDFFD6D61}"/>
          </ac:spMkLst>
        </pc:spChg>
        <pc:spChg chg="add mod">
          <ac:chgData name="ALGAY, Aline" userId="a90379c1-7be7-47cb-ae09-6177cec6b407" providerId="ADAL" clId="{2ADE7DED-FE6B-4373-A99C-318C3C3D4DB8}" dt="2024-10-25T08:31:06.658" v="838" actId="1582"/>
          <ac:spMkLst>
            <pc:docMk/>
            <pc:sldMk cId="203066761" sldId="283"/>
            <ac:spMk id="12" creationId="{A2AE7BA9-D247-E275-CAB0-E9997E4F6D36}"/>
          </ac:spMkLst>
        </pc:spChg>
        <pc:spChg chg="mod">
          <ac:chgData name="ALGAY, Aline" userId="a90379c1-7be7-47cb-ae09-6177cec6b407" providerId="ADAL" clId="{2ADE7DED-FE6B-4373-A99C-318C3C3D4DB8}" dt="2024-10-25T08:30:18.500" v="833" actId="1076"/>
          <ac:spMkLst>
            <pc:docMk/>
            <pc:sldMk cId="203066761" sldId="283"/>
            <ac:spMk id="15" creationId="{CB5F06B2-F3C9-95B9-3B0C-FBC82E48F32C}"/>
          </ac:spMkLst>
        </pc:spChg>
        <pc:spChg chg="mod">
          <ac:chgData name="ALGAY, Aline" userId="a90379c1-7be7-47cb-ae09-6177cec6b407" providerId="ADAL" clId="{2ADE7DED-FE6B-4373-A99C-318C3C3D4DB8}" dt="2024-10-25T08:27:34.924" v="632" actId="14100"/>
          <ac:spMkLst>
            <pc:docMk/>
            <pc:sldMk cId="203066761" sldId="283"/>
            <ac:spMk id="18" creationId="{C0D5AFAF-CABB-E5E5-26F5-EB10CB33B3DF}"/>
          </ac:spMkLst>
        </pc:spChg>
        <pc:spChg chg="del">
          <ac:chgData name="ALGAY, Aline" userId="a90379c1-7be7-47cb-ae09-6177cec6b407" providerId="ADAL" clId="{2ADE7DED-FE6B-4373-A99C-318C3C3D4DB8}" dt="2024-10-25T08:29:53.776" v="825" actId="478"/>
          <ac:spMkLst>
            <pc:docMk/>
            <pc:sldMk cId="203066761" sldId="283"/>
            <ac:spMk id="19" creationId="{1EDB22AB-B13B-0E11-7F39-5A43768BFC5B}"/>
          </ac:spMkLst>
        </pc:spChg>
        <pc:spChg chg="del">
          <ac:chgData name="ALGAY, Aline" userId="a90379c1-7be7-47cb-ae09-6177cec6b407" providerId="ADAL" clId="{2ADE7DED-FE6B-4373-A99C-318C3C3D4DB8}" dt="2024-10-25T08:29:55.733" v="826" actId="478"/>
          <ac:spMkLst>
            <pc:docMk/>
            <pc:sldMk cId="203066761" sldId="283"/>
            <ac:spMk id="20" creationId="{152E661A-5C1D-6B62-AD86-149708B260FB}"/>
          </ac:spMkLst>
        </pc:spChg>
        <pc:spChg chg="del">
          <ac:chgData name="ALGAY, Aline" userId="a90379c1-7be7-47cb-ae09-6177cec6b407" providerId="ADAL" clId="{2ADE7DED-FE6B-4373-A99C-318C3C3D4DB8}" dt="2024-10-25T08:29:58.116" v="828" actId="478"/>
          <ac:spMkLst>
            <pc:docMk/>
            <pc:sldMk cId="203066761" sldId="283"/>
            <ac:spMk id="23" creationId="{DEB61190-D575-6B7C-548D-4D1DC7059625}"/>
          </ac:spMkLst>
        </pc:spChg>
        <pc:picChg chg="del">
          <ac:chgData name="ALGAY, Aline" userId="a90379c1-7be7-47cb-ae09-6177cec6b407" providerId="ADAL" clId="{2ADE7DED-FE6B-4373-A99C-318C3C3D4DB8}" dt="2024-10-25T08:22:57.364" v="611" actId="478"/>
          <ac:picMkLst>
            <pc:docMk/>
            <pc:sldMk cId="203066761" sldId="283"/>
            <ac:picMk id="4" creationId="{6CE90FBB-B63A-0D77-C66E-2BD3ABF7A272}"/>
          </ac:picMkLst>
        </pc:picChg>
        <pc:picChg chg="add mod">
          <ac:chgData name="ALGAY, Aline" userId="a90379c1-7be7-47cb-ae09-6177cec6b407" providerId="ADAL" clId="{2ADE7DED-FE6B-4373-A99C-318C3C3D4DB8}" dt="2024-10-25T08:28:27.484" v="732" actId="1076"/>
          <ac:picMkLst>
            <pc:docMk/>
            <pc:sldMk cId="203066761" sldId="283"/>
            <ac:picMk id="6" creationId="{C5BE2940-8464-2919-5155-AA938C75064B}"/>
          </ac:picMkLst>
        </pc:picChg>
        <pc:picChg chg="add mod modCrop">
          <ac:chgData name="ALGAY, Aline" userId="a90379c1-7be7-47cb-ae09-6177cec6b407" providerId="ADAL" clId="{2ADE7DED-FE6B-4373-A99C-318C3C3D4DB8}" dt="2024-10-25T08:30:29.739" v="834" actId="732"/>
          <ac:picMkLst>
            <pc:docMk/>
            <pc:sldMk cId="203066761" sldId="283"/>
            <ac:picMk id="10" creationId="{9615E127-EEED-943F-510B-64869F14CF4B}"/>
          </ac:picMkLst>
        </pc:picChg>
        <pc:picChg chg="del">
          <ac:chgData name="ALGAY, Aline" userId="a90379c1-7be7-47cb-ae09-6177cec6b407" providerId="ADAL" clId="{2ADE7DED-FE6B-4373-A99C-318C3C3D4DB8}" dt="2024-10-25T08:28:16.307" v="728" actId="478"/>
          <ac:picMkLst>
            <pc:docMk/>
            <pc:sldMk cId="203066761" sldId="283"/>
            <ac:picMk id="13" creationId="{5C851DB8-FA50-718D-4A2E-B318C39F76C0}"/>
          </ac:picMkLst>
        </pc:picChg>
        <pc:picChg chg="del">
          <ac:chgData name="ALGAY, Aline" userId="a90379c1-7be7-47cb-ae09-6177cec6b407" providerId="ADAL" clId="{2ADE7DED-FE6B-4373-A99C-318C3C3D4DB8}" dt="2024-10-25T08:29:56.882" v="827" actId="478"/>
          <ac:picMkLst>
            <pc:docMk/>
            <pc:sldMk cId="203066761" sldId="283"/>
            <ac:picMk id="22" creationId="{6A26F11B-31BE-10B3-5A0E-D853FB3E94AC}"/>
          </ac:picMkLst>
        </pc:picChg>
      </pc:sldChg>
      <pc:sldChg chg="addSp delSp modSp add mod">
        <pc:chgData name="ALGAY, Aline" userId="a90379c1-7be7-47cb-ae09-6177cec6b407" providerId="ADAL" clId="{2ADE7DED-FE6B-4373-A99C-318C3C3D4DB8}" dt="2024-10-25T08:40:32.271" v="1495" actId="114"/>
        <pc:sldMkLst>
          <pc:docMk/>
          <pc:sldMk cId="559026360" sldId="284"/>
        </pc:sldMkLst>
        <pc:spChg chg="add mod">
          <ac:chgData name="ALGAY, Aline" userId="a90379c1-7be7-47cb-ae09-6177cec6b407" providerId="ADAL" clId="{2ADE7DED-FE6B-4373-A99C-318C3C3D4DB8}" dt="2024-10-25T08:33:20.613" v="1020" actId="1582"/>
          <ac:spMkLst>
            <pc:docMk/>
            <pc:sldMk cId="559026360" sldId="284"/>
            <ac:spMk id="5" creationId="{56D44F60-1905-3B50-7D04-898ACB04C1F4}"/>
          </ac:spMkLst>
        </pc:spChg>
        <pc:spChg chg="add mod">
          <ac:chgData name="ALGAY, Aline" userId="a90379c1-7be7-47cb-ae09-6177cec6b407" providerId="ADAL" clId="{2ADE7DED-FE6B-4373-A99C-318C3C3D4DB8}" dt="2024-10-25T08:34:59.164" v="1088" actId="1076"/>
          <ac:spMkLst>
            <pc:docMk/>
            <pc:sldMk cId="559026360" sldId="284"/>
            <ac:spMk id="7" creationId="{ADF1D5B0-C182-FA11-8A4C-C74E42AFD7A6}"/>
          </ac:spMkLst>
        </pc:spChg>
        <pc:spChg chg="del">
          <ac:chgData name="ALGAY, Aline" userId="a90379c1-7be7-47cb-ae09-6177cec6b407" providerId="ADAL" clId="{2ADE7DED-FE6B-4373-A99C-318C3C3D4DB8}" dt="2024-10-25T08:32:27.699" v="1009" actId="478"/>
          <ac:spMkLst>
            <pc:docMk/>
            <pc:sldMk cId="559026360" sldId="284"/>
            <ac:spMk id="8" creationId="{994759E9-2333-A8DE-2BA5-08D9ABAEA940}"/>
          </ac:spMkLst>
        </pc:spChg>
        <pc:spChg chg="add mod">
          <ac:chgData name="ALGAY, Aline" userId="a90379c1-7be7-47cb-ae09-6177cec6b407" providerId="ADAL" clId="{2ADE7DED-FE6B-4373-A99C-318C3C3D4DB8}" dt="2024-10-25T08:36:16.524" v="1247" actId="20577"/>
          <ac:spMkLst>
            <pc:docMk/>
            <pc:sldMk cId="559026360" sldId="284"/>
            <ac:spMk id="9" creationId="{3DBAD631-2EC0-2443-5A9C-06564EE0C6AE}"/>
          </ac:spMkLst>
        </pc:spChg>
        <pc:spChg chg="mod">
          <ac:chgData name="ALGAY, Aline" userId="a90379c1-7be7-47cb-ae09-6177cec6b407" providerId="ADAL" clId="{2ADE7DED-FE6B-4373-A99C-318C3C3D4DB8}" dt="2024-10-25T08:34:50.692" v="1086" actId="1076"/>
          <ac:spMkLst>
            <pc:docMk/>
            <pc:sldMk cId="559026360" sldId="284"/>
            <ac:spMk id="11" creationId="{812FF9BF-9FEB-EB8F-4913-847CDFFD6D61}"/>
          </ac:spMkLst>
        </pc:spChg>
        <pc:spChg chg="del">
          <ac:chgData name="ALGAY, Aline" userId="a90379c1-7be7-47cb-ae09-6177cec6b407" providerId="ADAL" clId="{2ADE7DED-FE6B-4373-A99C-318C3C3D4DB8}" dt="2024-10-25T08:33:33.349" v="1024" actId="478"/>
          <ac:spMkLst>
            <pc:docMk/>
            <pc:sldMk cId="559026360" sldId="284"/>
            <ac:spMk id="12" creationId="{A2AE7BA9-D247-E275-CAB0-E9997E4F6D36}"/>
          </ac:spMkLst>
        </pc:spChg>
        <pc:spChg chg="del mod">
          <ac:chgData name="ALGAY, Aline" userId="a90379c1-7be7-47cb-ae09-6177cec6b407" providerId="ADAL" clId="{2ADE7DED-FE6B-4373-A99C-318C3C3D4DB8}" dt="2024-10-25T08:33:28.891" v="1022" actId="478"/>
          <ac:spMkLst>
            <pc:docMk/>
            <pc:sldMk cId="559026360" sldId="284"/>
            <ac:spMk id="15" creationId="{CB5F06B2-F3C9-95B9-3B0C-FBC82E48F32C}"/>
          </ac:spMkLst>
        </pc:spChg>
        <pc:spChg chg="add mod">
          <ac:chgData name="ALGAY, Aline" userId="a90379c1-7be7-47cb-ae09-6177cec6b407" providerId="ADAL" clId="{2ADE7DED-FE6B-4373-A99C-318C3C3D4DB8}" dt="2024-10-25T08:37:17.432" v="1256" actId="207"/>
          <ac:spMkLst>
            <pc:docMk/>
            <pc:sldMk cId="559026360" sldId="284"/>
            <ac:spMk id="16" creationId="{F87F8929-05EB-0F45-4CBC-90A443DE90C6}"/>
          </ac:spMkLst>
        </pc:spChg>
        <pc:spChg chg="add mod">
          <ac:chgData name="ALGAY, Aline" userId="a90379c1-7be7-47cb-ae09-6177cec6b407" providerId="ADAL" clId="{2ADE7DED-FE6B-4373-A99C-318C3C3D4DB8}" dt="2024-10-25T08:39:06.389" v="1428" actId="1076"/>
          <ac:spMkLst>
            <pc:docMk/>
            <pc:sldMk cId="559026360" sldId="284"/>
            <ac:spMk id="17" creationId="{7F7F2967-AA91-2C1A-783F-FE993B197F23}"/>
          </ac:spMkLst>
        </pc:spChg>
        <pc:spChg chg="add mod">
          <ac:chgData name="ALGAY, Aline" userId="a90379c1-7be7-47cb-ae09-6177cec6b407" providerId="ADAL" clId="{2ADE7DED-FE6B-4373-A99C-318C3C3D4DB8}" dt="2024-10-25T08:40:32.271" v="1495" actId="114"/>
          <ac:spMkLst>
            <pc:docMk/>
            <pc:sldMk cId="559026360" sldId="284"/>
            <ac:spMk id="19" creationId="{04384B75-1D8C-24CC-A83D-F19AC4D20F15}"/>
          </ac:spMkLst>
        </pc:spChg>
        <pc:picChg chg="add mod modCrop">
          <ac:chgData name="ALGAY, Aline" userId="a90379c1-7be7-47cb-ae09-6177cec6b407" providerId="ADAL" clId="{2ADE7DED-FE6B-4373-A99C-318C3C3D4DB8}" dt="2024-10-25T08:34:52.821" v="1087" actId="1076"/>
          <ac:picMkLst>
            <pc:docMk/>
            <pc:sldMk cId="559026360" sldId="284"/>
            <ac:picMk id="4" creationId="{B31B4B50-C75C-D747-6E43-AA136EE0D2BA}"/>
          </ac:picMkLst>
        </pc:picChg>
        <pc:picChg chg="del">
          <ac:chgData name="ALGAY, Aline" userId="a90379c1-7be7-47cb-ae09-6177cec6b407" providerId="ADAL" clId="{2ADE7DED-FE6B-4373-A99C-318C3C3D4DB8}" dt="2024-10-25T08:32:26.940" v="1008" actId="478"/>
          <ac:picMkLst>
            <pc:docMk/>
            <pc:sldMk cId="559026360" sldId="284"/>
            <ac:picMk id="6" creationId="{C5BE2940-8464-2919-5155-AA938C75064B}"/>
          </ac:picMkLst>
        </pc:picChg>
        <pc:picChg chg="del">
          <ac:chgData name="ALGAY, Aline" userId="a90379c1-7be7-47cb-ae09-6177cec6b407" providerId="ADAL" clId="{2ADE7DED-FE6B-4373-A99C-318C3C3D4DB8}" dt="2024-10-25T08:33:30.420" v="1023" actId="478"/>
          <ac:picMkLst>
            <pc:docMk/>
            <pc:sldMk cId="559026360" sldId="284"/>
            <ac:picMk id="10" creationId="{9615E127-EEED-943F-510B-64869F14CF4B}"/>
          </ac:picMkLst>
        </pc:picChg>
        <pc:picChg chg="add mod">
          <ac:chgData name="ALGAY, Aline" userId="a90379c1-7be7-47cb-ae09-6177cec6b407" providerId="ADAL" clId="{2ADE7DED-FE6B-4373-A99C-318C3C3D4DB8}" dt="2024-10-25T08:36:54.060" v="1252" actId="1076"/>
          <ac:picMkLst>
            <pc:docMk/>
            <pc:sldMk cId="559026360" sldId="284"/>
            <ac:picMk id="14" creationId="{8A8205D7-0462-E843-B90F-C71A06FD2C54}"/>
          </ac:picMkLst>
        </pc:picChg>
      </pc:sldChg>
      <pc:sldMasterChg chg="del delSldLayout">
        <pc:chgData name="ALGAY, Aline" userId="a90379c1-7be7-47cb-ae09-6177cec6b407" providerId="ADAL" clId="{2ADE7DED-FE6B-4373-A99C-318C3C3D4DB8}" dt="2024-10-25T08:39:33.408" v="1437" actId="47"/>
        <pc:sldMasterMkLst>
          <pc:docMk/>
          <pc:sldMasterMk cId="491880512" sldId="2147483666"/>
        </pc:sldMasterMkLst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2394944706" sldId="2147483667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1222872452" sldId="2147483668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932898735" sldId="2147483669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920318241" sldId="2147483670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2321646538" sldId="2147483671"/>
          </pc:sldLayoutMkLst>
        </pc:sldLayoutChg>
      </pc:sldMasterChg>
    </pc:docChg>
  </pc:docChgLst>
  <pc:docChgLst>
    <pc:chgData name="ALGAY, Aline" userId="a90379c1-7be7-47cb-ae09-6177cec6b407" providerId="ADAL" clId="{2E447C95-31D5-4B71-867C-C447C60560BC}"/>
    <pc:docChg chg="modSld">
      <pc:chgData name="ALGAY, Aline" userId="a90379c1-7be7-47cb-ae09-6177cec6b407" providerId="ADAL" clId="{2E447C95-31D5-4B71-867C-C447C60560BC}" dt="2024-03-04T15:23:29.108" v="17" actId="20577"/>
      <pc:docMkLst>
        <pc:docMk/>
      </pc:docMkLst>
      <pc:sldChg chg="modSp mod">
        <pc:chgData name="ALGAY, Aline" userId="a90379c1-7be7-47cb-ae09-6177cec6b407" providerId="ADAL" clId="{2E447C95-31D5-4B71-867C-C447C60560BC}" dt="2024-03-04T15:23:29.108" v="17" actId="20577"/>
        <pc:sldMkLst>
          <pc:docMk/>
          <pc:sldMk cId="1494044127" sldId="273"/>
        </pc:sldMkLst>
        <pc:spChg chg="mod">
          <ac:chgData name="ALGAY, Aline" userId="a90379c1-7be7-47cb-ae09-6177cec6b407" providerId="ADAL" clId="{2E447C95-31D5-4B71-867C-C447C60560BC}" dt="2024-03-04T15:23:29.108" v="17" actId="20577"/>
          <ac:spMkLst>
            <pc:docMk/>
            <pc:sldMk cId="1494044127" sldId="273"/>
            <ac:spMk id="22" creationId="{C82108E8-08CF-237E-635E-508806F27A36}"/>
          </ac:spMkLst>
        </pc:spChg>
      </pc:sldChg>
    </pc:docChg>
  </pc:docChgLst>
  <pc:docChgLst>
    <pc:chgData name="ALGAY, Aline" userId="a90379c1-7be7-47cb-ae09-6177cec6b407" providerId="ADAL" clId="{E8CF8FA7-B2B2-485E-902C-AF1857D05775}"/>
    <pc:docChg chg="custSel modSld">
      <pc:chgData name="ALGAY, Aline" userId="a90379c1-7be7-47cb-ae09-6177cec6b407" providerId="ADAL" clId="{E8CF8FA7-B2B2-485E-902C-AF1857D05775}" dt="2024-10-25T11:52:34.155" v="881" actId="478"/>
      <pc:docMkLst>
        <pc:docMk/>
      </pc:docMkLst>
      <pc:sldChg chg="addSp delSp modSp mod">
        <pc:chgData name="ALGAY, Aline" userId="a90379c1-7be7-47cb-ae09-6177cec6b407" providerId="ADAL" clId="{E8CF8FA7-B2B2-485E-902C-AF1857D05775}" dt="2024-10-25T11:25:13.806" v="542" actId="21"/>
        <pc:sldMkLst>
          <pc:docMk/>
          <pc:sldMk cId="362000123" sldId="272"/>
        </pc:sldMkLst>
        <pc:spChg chg="mod">
          <ac:chgData name="ALGAY, Aline" userId="a90379c1-7be7-47cb-ae09-6177cec6b407" providerId="ADAL" clId="{E8CF8FA7-B2B2-485E-902C-AF1857D05775}" dt="2024-10-25T11:12:39.921" v="18" actId="20577"/>
          <ac:spMkLst>
            <pc:docMk/>
            <pc:sldMk cId="362000123" sldId="272"/>
            <ac:spMk id="7" creationId="{32F0018E-AA40-9D20-1D25-723D04FF6FE8}"/>
          </ac:spMkLst>
        </pc:spChg>
        <pc:spChg chg="add del mod">
          <ac:chgData name="ALGAY, Aline" userId="a90379c1-7be7-47cb-ae09-6177cec6b407" providerId="ADAL" clId="{E8CF8FA7-B2B2-485E-902C-AF1857D05775}" dt="2024-10-25T11:25:13.806" v="542" actId="21"/>
          <ac:spMkLst>
            <pc:docMk/>
            <pc:sldMk cId="362000123" sldId="272"/>
            <ac:spMk id="8" creationId="{5680CE2C-255A-31F6-251C-EC72B2658228}"/>
          </ac:spMkLst>
        </pc:spChg>
        <pc:spChg chg="add mod">
          <ac:chgData name="ALGAY, Aline" userId="a90379c1-7be7-47cb-ae09-6177cec6b407" providerId="ADAL" clId="{E8CF8FA7-B2B2-485E-902C-AF1857D05775}" dt="2024-10-25T11:22:11.208" v="348" actId="255"/>
          <ac:spMkLst>
            <pc:docMk/>
            <pc:sldMk cId="362000123" sldId="272"/>
            <ac:spMk id="9" creationId="{FB451549-842A-65BA-F4C5-949B4C20009C}"/>
          </ac:spMkLst>
        </pc:spChg>
        <pc:spChg chg="add mod">
          <ac:chgData name="ALGAY, Aline" userId="a90379c1-7be7-47cb-ae09-6177cec6b407" providerId="ADAL" clId="{E8CF8FA7-B2B2-485E-902C-AF1857D05775}" dt="2024-10-25T11:25:04.913" v="541" actId="1076"/>
          <ac:spMkLst>
            <pc:docMk/>
            <pc:sldMk cId="362000123" sldId="272"/>
            <ac:spMk id="10" creationId="{DC7415E9-4246-1365-13E5-C8A37740D64A}"/>
          </ac:spMkLst>
        </pc:spChg>
        <pc:spChg chg="mod">
          <ac:chgData name="ALGAY, Aline" userId="a90379c1-7be7-47cb-ae09-6177cec6b407" providerId="ADAL" clId="{E8CF8FA7-B2B2-485E-902C-AF1857D05775}" dt="2024-10-25T11:18:16.633" v="196" actId="1076"/>
          <ac:spMkLst>
            <pc:docMk/>
            <pc:sldMk cId="362000123" sldId="272"/>
            <ac:spMk id="11" creationId="{812FF9BF-9FEB-EB8F-4913-847CDFFD6D61}"/>
          </ac:spMkLst>
        </pc:spChg>
        <pc:spChg chg="add mod">
          <ac:chgData name="ALGAY, Aline" userId="a90379c1-7be7-47cb-ae09-6177cec6b407" providerId="ADAL" clId="{E8CF8FA7-B2B2-485E-902C-AF1857D05775}" dt="2024-10-25T11:24:59.545" v="540" actId="1076"/>
          <ac:spMkLst>
            <pc:docMk/>
            <pc:sldMk cId="362000123" sldId="272"/>
            <ac:spMk id="12" creationId="{00B6AED1-9967-DCAE-0D46-04ECDB0223B8}"/>
          </ac:spMkLst>
        </pc:spChg>
        <pc:spChg chg="mod">
          <ac:chgData name="ALGAY, Aline" userId="a90379c1-7be7-47cb-ae09-6177cec6b407" providerId="ADAL" clId="{E8CF8FA7-B2B2-485E-902C-AF1857D05775}" dt="2024-10-25T11:18:08.833" v="195" actId="1076"/>
          <ac:spMkLst>
            <pc:docMk/>
            <pc:sldMk cId="362000123" sldId="272"/>
            <ac:spMk id="18" creationId="{C0D5AFAF-CABB-E5E5-26F5-EB10CB33B3DF}"/>
          </ac:spMkLst>
        </pc:spChg>
        <pc:spChg chg="del">
          <ac:chgData name="ALGAY, Aline" userId="a90379c1-7be7-47cb-ae09-6177cec6b407" providerId="ADAL" clId="{E8CF8FA7-B2B2-485E-902C-AF1857D05775}" dt="2024-10-25T11:14:44.809" v="20" actId="478"/>
          <ac:spMkLst>
            <pc:docMk/>
            <pc:sldMk cId="362000123" sldId="272"/>
            <ac:spMk id="20" creationId="{152E661A-5C1D-6B62-AD86-149708B260FB}"/>
          </ac:spMkLst>
        </pc:spChg>
        <pc:spChg chg="del">
          <ac:chgData name="ALGAY, Aline" userId="a90379c1-7be7-47cb-ae09-6177cec6b407" providerId="ADAL" clId="{E8CF8FA7-B2B2-485E-902C-AF1857D05775}" dt="2024-10-25T11:14:41.774" v="19" actId="478"/>
          <ac:spMkLst>
            <pc:docMk/>
            <pc:sldMk cId="362000123" sldId="272"/>
            <ac:spMk id="23" creationId="{DEB61190-D575-6B7C-548D-4D1DC7059625}"/>
          </ac:spMkLst>
        </pc:spChg>
        <pc:picChg chg="mod">
          <ac:chgData name="ALGAY, Aline" userId="a90379c1-7be7-47cb-ae09-6177cec6b407" providerId="ADAL" clId="{E8CF8FA7-B2B2-485E-902C-AF1857D05775}" dt="2024-10-25T11:17:52.401" v="192" actId="1076"/>
          <ac:picMkLst>
            <pc:docMk/>
            <pc:sldMk cId="362000123" sldId="272"/>
            <ac:picMk id="6" creationId="{ABAD2A13-3D70-D139-B23D-E15E320FD737}"/>
          </ac:picMkLst>
        </pc:picChg>
        <pc:picChg chg="del">
          <ac:chgData name="ALGAY, Aline" userId="a90379c1-7be7-47cb-ae09-6177cec6b407" providerId="ADAL" clId="{E8CF8FA7-B2B2-485E-902C-AF1857D05775}" dt="2024-10-25T11:14:46.280" v="21" actId="478"/>
          <ac:picMkLst>
            <pc:docMk/>
            <pc:sldMk cId="362000123" sldId="272"/>
            <ac:picMk id="22" creationId="{6A26F11B-31BE-10B3-5A0E-D853FB3E94AC}"/>
          </ac:picMkLst>
        </pc:picChg>
      </pc:sldChg>
      <pc:sldChg chg="addSp delSp modSp mod">
        <pc:chgData name="ALGAY, Aline" userId="a90379c1-7be7-47cb-ae09-6177cec6b407" providerId="ADAL" clId="{E8CF8FA7-B2B2-485E-902C-AF1857D05775}" dt="2024-10-25T11:52:34.155" v="881" actId="478"/>
        <pc:sldMkLst>
          <pc:docMk/>
          <pc:sldMk cId="203066761" sldId="283"/>
        </pc:sldMkLst>
        <pc:spChg chg="mod">
          <ac:chgData name="ALGAY, Aline" userId="a90379c1-7be7-47cb-ae09-6177cec6b407" providerId="ADAL" clId="{E8CF8FA7-B2B2-485E-902C-AF1857D05775}" dt="2024-10-25T11:45:27.521" v="851" actId="1076"/>
          <ac:spMkLst>
            <pc:docMk/>
            <pc:sldMk cId="203066761" sldId="283"/>
            <ac:spMk id="3" creationId="{960D712E-CA23-4C80-AE50-E94D6492E441}"/>
          </ac:spMkLst>
        </pc:spChg>
        <pc:spChg chg="add mod">
          <ac:chgData name="ALGAY, Aline" userId="a90379c1-7be7-47cb-ae09-6177cec6b407" providerId="ADAL" clId="{E8CF8FA7-B2B2-485E-902C-AF1857D05775}" dt="2024-10-25T11:45:17.288" v="849" actId="255"/>
          <ac:spMkLst>
            <pc:docMk/>
            <pc:sldMk cId="203066761" sldId="283"/>
            <ac:spMk id="4" creationId="{F6DF649D-89E5-FC43-9117-5DD1CC0790CD}"/>
          </ac:spMkLst>
        </pc:spChg>
        <pc:spChg chg="del">
          <ac:chgData name="ALGAY, Aline" userId="a90379c1-7be7-47cb-ae09-6177cec6b407" providerId="ADAL" clId="{E8CF8FA7-B2B2-485E-902C-AF1857D05775}" dt="2024-10-25T11:36:03.463" v="801" actId="478"/>
          <ac:spMkLst>
            <pc:docMk/>
            <pc:sldMk cId="203066761" sldId="283"/>
            <ac:spMk id="7" creationId="{D504078B-FD62-9DA3-795E-6C337C070945}"/>
          </ac:spMkLst>
        </pc:spChg>
        <pc:spChg chg="add del mod">
          <ac:chgData name="ALGAY, Aline" userId="a90379c1-7be7-47cb-ae09-6177cec6b407" providerId="ADAL" clId="{E8CF8FA7-B2B2-485E-902C-AF1857D05775}" dt="2024-10-25T11:25:50.538" v="580" actId="478"/>
          <ac:spMkLst>
            <pc:docMk/>
            <pc:sldMk cId="203066761" sldId="283"/>
            <ac:spMk id="8" creationId="{5680CE2C-255A-31F6-251C-EC72B2658228}"/>
          </ac:spMkLst>
        </pc:spChg>
        <pc:spChg chg="del">
          <ac:chgData name="ALGAY, Aline" userId="a90379c1-7be7-47cb-ae09-6177cec6b407" providerId="ADAL" clId="{E8CF8FA7-B2B2-485E-902C-AF1857D05775}" dt="2024-10-25T11:36:05.710" v="802" actId="478"/>
          <ac:spMkLst>
            <pc:docMk/>
            <pc:sldMk cId="203066761" sldId="283"/>
            <ac:spMk id="9" creationId="{8270DD29-EABA-0D80-7B7B-58956C3054EA}"/>
          </ac:spMkLst>
        </pc:spChg>
        <pc:spChg chg="del">
          <ac:chgData name="ALGAY, Aline" userId="a90379c1-7be7-47cb-ae09-6177cec6b407" providerId="ADAL" clId="{E8CF8FA7-B2B2-485E-902C-AF1857D05775}" dt="2024-10-25T11:25:34.925" v="578" actId="478"/>
          <ac:spMkLst>
            <pc:docMk/>
            <pc:sldMk cId="203066761" sldId="283"/>
            <ac:spMk id="11" creationId="{812FF9BF-9FEB-EB8F-4913-847CDFFD6D61}"/>
          </ac:spMkLst>
        </pc:spChg>
        <pc:spChg chg="del">
          <ac:chgData name="ALGAY, Aline" userId="a90379c1-7be7-47cb-ae09-6177cec6b407" providerId="ADAL" clId="{E8CF8FA7-B2B2-485E-902C-AF1857D05775}" dt="2024-10-25T11:36:07.725" v="803" actId="478"/>
          <ac:spMkLst>
            <pc:docMk/>
            <pc:sldMk cId="203066761" sldId="283"/>
            <ac:spMk id="13" creationId="{214B5CB1-9690-245E-1979-340B4D41859A}"/>
          </ac:spMkLst>
        </pc:spChg>
        <pc:spChg chg="mod">
          <ac:chgData name="ALGAY, Aline" userId="a90379c1-7be7-47cb-ae09-6177cec6b407" providerId="ADAL" clId="{E8CF8FA7-B2B2-485E-902C-AF1857D05775}" dt="2024-10-25T11:26:44.882" v="581" actId="14100"/>
          <ac:spMkLst>
            <pc:docMk/>
            <pc:sldMk cId="203066761" sldId="283"/>
            <ac:spMk id="18" creationId="{C0D5AFAF-CABB-E5E5-26F5-EB10CB33B3DF}"/>
          </ac:spMkLst>
        </pc:spChg>
        <pc:spChg chg="del">
          <ac:chgData name="ALGAY, Aline" userId="a90379c1-7be7-47cb-ae09-6177cec6b407" providerId="ADAL" clId="{E8CF8FA7-B2B2-485E-902C-AF1857D05775}" dt="2024-10-25T11:52:34.155" v="881" actId="478"/>
          <ac:spMkLst>
            <pc:docMk/>
            <pc:sldMk cId="203066761" sldId="283"/>
            <ac:spMk id="25" creationId="{F2DB03EB-F9C7-B22F-8962-4773A8567C16}"/>
          </ac:spMkLst>
        </pc:spChg>
        <pc:picChg chg="del">
          <ac:chgData name="ALGAY, Aline" userId="a90379c1-7be7-47cb-ae09-6177cec6b407" providerId="ADAL" clId="{E8CF8FA7-B2B2-485E-902C-AF1857D05775}" dt="2024-10-25T11:35:30.551" v="796" actId="478"/>
          <ac:picMkLst>
            <pc:docMk/>
            <pc:sldMk cId="203066761" sldId="283"/>
            <ac:picMk id="5" creationId="{007CB78D-BE65-1BAF-45DE-958B2C015505}"/>
          </ac:picMkLst>
        </pc:picChg>
        <pc:picChg chg="add del mod">
          <ac:chgData name="ALGAY, Aline" userId="a90379c1-7be7-47cb-ae09-6177cec6b407" providerId="ADAL" clId="{E8CF8FA7-B2B2-485E-902C-AF1857D05775}" dt="2024-10-25T11:43:12.072" v="823" actId="478"/>
          <ac:picMkLst>
            <pc:docMk/>
            <pc:sldMk cId="203066761" sldId="283"/>
            <ac:picMk id="10" creationId="{C13815D6-42CC-2012-BD2A-3BCBA0048DB8}"/>
          </ac:picMkLst>
        </pc:picChg>
        <pc:picChg chg="add del mod">
          <ac:chgData name="ALGAY, Aline" userId="a90379c1-7be7-47cb-ae09-6177cec6b407" providerId="ADAL" clId="{E8CF8FA7-B2B2-485E-902C-AF1857D05775}" dt="2024-10-25T11:43:12.856" v="824" actId="478"/>
          <ac:picMkLst>
            <pc:docMk/>
            <pc:sldMk cId="203066761" sldId="283"/>
            <ac:picMk id="15" creationId="{4BDBECBC-B43B-1DB8-0BC2-CC9DF90FABEA}"/>
          </ac:picMkLst>
        </pc:picChg>
        <pc:picChg chg="add del mod modCrop">
          <ac:chgData name="ALGAY, Aline" userId="a90379c1-7be7-47cb-ae09-6177cec6b407" providerId="ADAL" clId="{E8CF8FA7-B2B2-485E-902C-AF1857D05775}" dt="2024-10-25T11:50:40.415" v="859" actId="478"/>
          <ac:picMkLst>
            <pc:docMk/>
            <pc:sldMk cId="203066761" sldId="283"/>
            <ac:picMk id="17" creationId="{E16B8CBF-087E-A495-BB8A-73FEF4DECD27}"/>
          </ac:picMkLst>
        </pc:picChg>
        <pc:picChg chg="add del mod modCrop">
          <ac:chgData name="ALGAY, Aline" userId="a90379c1-7be7-47cb-ae09-6177cec6b407" providerId="ADAL" clId="{E8CF8FA7-B2B2-485E-902C-AF1857D05775}" dt="2024-10-25T11:50:41.044" v="860" actId="478"/>
          <ac:picMkLst>
            <pc:docMk/>
            <pc:sldMk cId="203066761" sldId="283"/>
            <ac:picMk id="20" creationId="{5F5DE487-8057-C2FC-4561-6567F613C570}"/>
          </ac:picMkLst>
        </pc:picChg>
        <pc:picChg chg="add mod modCrop">
          <ac:chgData name="ALGAY, Aline" userId="a90379c1-7be7-47cb-ae09-6177cec6b407" providerId="ADAL" clId="{E8CF8FA7-B2B2-485E-902C-AF1857D05775}" dt="2024-10-25T11:52:24.290" v="878" actId="1076"/>
          <ac:picMkLst>
            <pc:docMk/>
            <pc:sldMk cId="203066761" sldId="283"/>
            <ac:picMk id="22" creationId="{6DF46E57-E808-4BF5-CADE-552EFA2DBF36}"/>
          </ac:picMkLst>
        </pc:picChg>
        <pc:picChg chg="add mod modCrop">
          <ac:chgData name="ALGAY, Aline" userId="a90379c1-7be7-47cb-ae09-6177cec6b407" providerId="ADAL" clId="{E8CF8FA7-B2B2-485E-902C-AF1857D05775}" dt="2024-10-25T11:52:31.050" v="880" actId="14100"/>
          <ac:picMkLst>
            <pc:docMk/>
            <pc:sldMk cId="203066761" sldId="283"/>
            <ac:picMk id="26" creationId="{4F58DCCE-0850-D276-FA7F-3EC3C773C9BE}"/>
          </ac:picMkLst>
        </pc:picChg>
      </pc:sldChg>
    </pc:docChg>
  </pc:docChgLst>
  <pc:docChgLst>
    <pc:chgData name="ALGAY, Aline" userId="a90379c1-7be7-47cb-ae09-6177cec6b407" providerId="ADAL" clId="{245CD7F7-2005-4CB3-B71C-59010D17D614}"/>
    <pc:docChg chg="custSel delSld modSld">
      <pc:chgData name="ALGAY, Aline" userId="a90379c1-7be7-47cb-ae09-6177cec6b407" providerId="ADAL" clId="{245CD7F7-2005-4CB3-B71C-59010D17D614}" dt="2024-10-25T09:17:12.589" v="1304" actId="47"/>
      <pc:docMkLst>
        <pc:docMk/>
      </pc:docMkLst>
      <pc:sldChg chg="addSp delSp modSp mod">
        <pc:chgData name="ALGAY, Aline" userId="a90379c1-7be7-47cb-ae09-6177cec6b407" providerId="ADAL" clId="{245CD7F7-2005-4CB3-B71C-59010D17D614}" dt="2024-10-25T09:12:29.883" v="1087" actId="20577"/>
        <pc:sldMkLst>
          <pc:docMk/>
          <pc:sldMk cId="362000123" sldId="272"/>
        </pc:sldMkLst>
        <pc:spChg chg="mod">
          <ac:chgData name="ALGAY, Aline" userId="a90379c1-7be7-47cb-ae09-6177cec6b407" providerId="ADAL" clId="{245CD7F7-2005-4CB3-B71C-59010D17D614}" dt="2024-10-25T09:12:29.883" v="1087" actId="20577"/>
          <ac:spMkLst>
            <pc:docMk/>
            <pc:sldMk cId="362000123" sldId="272"/>
            <ac:spMk id="7" creationId="{32F0018E-AA40-9D20-1D25-723D04FF6FE8}"/>
          </ac:spMkLst>
        </pc:spChg>
        <pc:spChg chg="mod">
          <ac:chgData name="ALGAY, Aline" userId="a90379c1-7be7-47cb-ae09-6177cec6b407" providerId="ADAL" clId="{245CD7F7-2005-4CB3-B71C-59010D17D614}" dt="2024-10-25T08:50:30.428" v="140" actId="20577"/>
          <ac:spMkLst>
            <pc:docMk/>
            <pc:sldMk cId="362000123" sldId="272"/>
            <ac:spMk id="11" creationId="{812FF9BF-9FEB-EB8F-4913-847CDFFD6D61}"/>
          </ac:spMkLst>
        </pc:spChg>
        <pc:spChg chg="del">
          <ac:chgData name="ALGAY, Aline" userId="a90379c1-7be7-47cb-ae09-6177cec6b407" providerId="ADAL" clId="{245CD7F7-2005-4CB3-B71C-59010D17D614}" dt="2024-10-25T08:51:33.391" v="152" actId="478"/>
          <ac:spMkLst>
            <pc:docMk/>
            <pc:sldMk cId="362000123" sldId="272"/>
            <ac:spMk id="15" creationId="{CB5F06B2-F3C9-95B9-3B0C-FBC82E48F32C}"/>
          </ac:spMkLst>
        </pc:spChg>
        <pc:spChg chg="del">
          <ac:chgData name="ALGAY, Aline" userId="a90379c1-7be7-47cb-ae09-6177cec6b407" providerId="ADAL" clId="{245CD7F7-2005-4CB3-B71C-59010D17D614}" dt="2024-10-25T08:51:27.586" v="150" actId="478"/>
          <ac:spMkLst>
            <pc:docMk/>
            <pc:sldMk cId="362000123" sldId="272"/>
            <ac:spMk id="19" creationId="{1EDB22AB-B13B-0E11-7F39-5A43768BFC5B}"/>
          </ac:spMkLst>
        </pc:spChg>
        <pc:spChg chg="mod">
          <ac:chgData name="ALGAY, Aline" userId="a90379c1-7be7-47cb-ae09-6177cec6b407" providerId="ADAL" clId="{245CD7F7-2005-4CB3-B71C-59010D17D614}" dt="2024-10-25T08:55:55.021" v="426" actId="20577"/>
          <ac:spMkLst>
            <pc:docMk/>
            <pc:sldMk cId="362000123" sldId="272"/>
            <ac:spMk id="20" creationId="{152E661A-5C1D-6B62-AD86-149708B260FB}"/>
          </ac:spMkLst>
        </pc:spChg>
        <pc:spChg chg="mod">
          <ac:chgData name="ALGAY, Aline" userId="a90379c1-7be7-47cb-ae09-6177cec6b407" providerId="ADAL" clId="{245CD7F7-2005-4CB3-B71C-59010D17D614}" dt="2024-10-25T08:54:28.145" v="302" actId="14100"/>
          <ac:spMkLst>
            <pc:docMk/>
            <pc:sldMk cId="362000123" sldId="272"/>
            <ac:spMk id="23" creationId="{DEB61190-D575-6B7C-548D-4D1DC7059625}"/>
          </ac:spMkLst>
        </pc:spChg>
        <pc:picChg chg="add mod">
          <ac:chgData name="ALGAY, Aline" userId="a90379c1-7be7-47cb-ae09-6177cec6b407" providerId="ADAL" clId="{245CD7F7-2005-4CB3-B71C-59010D17D614}" dt="2024-10-25T08:56:01.261" v="427" actId="1076"/>
          <ac:picMkLst>
            <pc:docMk/>
            <pc:sldMk cId="362000123" sldId="272"/>
            <ac:picMk id="6" creationId="{ABAD2A13-3D70-D139-B23D-E15E320FD737}"/>
          </ac:picMkLst>
        </pc:picChg>
        <pc:picChg chg="del mod">
          <ac:chgData name="ALGAY, Aline" userId="a90379c1-7be7-47cb-ae09-6177cec6b407" providerId="ADAL" clId="{245CD7F7-2005-4CB3-B71C-59010D17D614}" dt="2024-10-25T08:50:35.472" v="142" actId="478"/>
          <ac:picMkLst>
            <pc:docMk/>
            <pc:sldMk cId="362000123" sldId="272"/>
            <ac:picMk id="13" creationId="{5C851DB8-FA50-718D-4A2E-B318C39F76C0}"/>
          </ac:picMkLst>
        </pc:picChg>
        <pc:picChg chg="mod">
          <ac:chgData name="ALGAY, Aline" userId="a90379c1-7be7-47cb-ae09-6177cec6b407" providerId="ADAL" clId="{245CD7F7-2005-4CB3-B71C-59010D17D614}" dt="2024-10-25T08:54:20.244" v="300" actId="1076"/>
          <ac:picMkLst>
            <pc:docMk/>
            <pc:sldMk cId="362000123" sldId="272"/>
            <ac:picMk id="22" creationId="{6A26F11B-31BE-10B3-5A0E-D853FB3E94AC}"/>
          </ac:picMkLst>
        </pc:picChg>
      </pc:sldChg>
      <pc:sldChg chg="addSp delSp modSp mod">
        <pc:chgData name="ALGAY, Aline" userId="a90379c1-7be7-47cb-ae09-6177cec6b407" providerId="ADAL" clId="{245CD7F7-2005-4CB3-B71C-59010D17D614}" dt="2024-10-25T09:17:09.925" v="1303"/>
        <pc:sldMkLst>
          <pc:docMk/>
          <pc:sldMk cId="203066761" sldId="283"/>
        </pc:sldMkLst>
        <pc:spChg chg="add mod">
          <ac:chgData name="ALGAY, Aline" userId="a90379c1-7be7-47cb-ae09-6177cec6b407" providerId="ADAL" clId="{245CD7F7-2005-4CB3-B71C-59010D17D614}" dt="2024-10-25T09:15:02.134" v="1170" actId="1076"/>
          <ac:spMkLst>
            <pc:docMk/>
            <pc:sldMk cId="203066761" sldId="283"/>
            <ac:spMk id="3" creationId="{960D712E-CA23-4C80-AE50-E94D6492E441}"/>
          </ac:spMkLst>
        </pc:spChg>
        <pc:spChg chg="add mod">
          <ac:chgData name="ALGAY, Aline" userId="a90379c1-7be7-47cb-ae09-6177cec6b407" providerId="ADAL" clId="{245CD7F7-2005-4CB3-B71C-59010D17D614}" dt="2024-10-25T09:15:11.901" v="1173" actId="1076"/>
          <ac:spMkLst>
            <pc:docMk/>
            <pc:sldMk cId="203066761" sldId="283"/>
            <ac:spMk id="7" creationId="{D504078B-FD62-9DA3-795E-6C337C070945}"/>
          </ac:spMkLst>
        </pc:spChg>
        <pc:spChg chg="del">
          <ac:chgData name="ALGAY, Aline" userId="a90379c1-7be7-47cb-ae09-6177cec6b407" providerId="ADAL" clId="{245CD7F7-2005-4CB3-B71C-59010D17D614}" dt="2024-10-25T08:57:56.099" v="608" actId="478"/>
          <ac:spMkLst>
            <pc:docMk/>
            <pc:sldMk cId="203066761" sldId="283"/>
            <ac:spMk id="8" creationId="{994759E9-2333-A8DE-2BA5-08D9ABAEA940}"/>
          </ac:spMkLst>
        </pc:spChg>
        <pc:spChg chg="add mod">
          <ac:chgData name="ALGAY, Aline" userId="a90379c1-7be7-47cb-ae09-6177cec6b407" providerId="ADAL" clId="{245CD7F7-2005-4CB3-B71C-59010D17D614}" dt="2024-10-25T09:15:17.318" v="1174" actId="1076"/>
          <ac:spMkLst>
            <pc:docMk/>
            <pc:sldMk cId="203066761" sldId="283"/>
            <ac:spMk id="9" creationId="{8270DD29-EABA-0D80-7B7B-58956C3054EA}"/>
          </ac:spMkLst>
        </pc:spChg>
        <pc:spChg chg="mod">
          <ac:chgData name="ALGAY, Aline" userId="a90379c1-7be7-47cb-ae09-6177cec6b407" providerId="ADAL" clId="{245CD7F7-2005-4CB3-B71C-59010D17D614}" dt="2024-10-25T09:14:58.790" v="1169" actId="1076"/>
          <ac:spMkLst>
            <pc:docMk/>
            <pc:sldMk cId="203066761" sldId="283"/>
            <ac:spMk id="11" creationId="{812FF9BF-9FEB-EB8F-4913-847CDFFD6D61}"/>
          </ac:spMkLst>
        </pc:spChg>
        <pc:spChg chg="del">
          <ac:chgData name="ALGAY, Aline" userId="a90379c1-7be7-47cb-ae09-6177cec6b407" providerId="ADAL" clId="{245CD7F7-2005-4CB3-B71C-59010D17D614}" dt="2024-10-25T09:02:45.243" v="812" actId="478"/>
          <ac:spMkLst>
            <pc:docMk/>
            <pc:sldMk cId="203066761" sldId="283"/>
            <ac:spMk id="12" creationId="{A2AE7BA9-D247-E275-CAB0-E9997E4F6D36}"/>
          </ac:spMkLst>
        </pc:spChg>
        <pc:spChg chg="add mod">
          <ac:chgData name="ALGAY, Aline" userId="a90379c1-7be7-47cb-ae09-6177cec6b407" providerId="ADAL" clId="{245CD7F7-2005-4CB3-B71C-59010D17D614}" dt="2024-10-25T09:16:56.246" v="1302" actId="14100"/>
          <ac:spMkLst>
            <pc:docMk/>
            <pc:sldMk cId="203066761" sldId="283"/>
            <ac:spMk id="13" creationId="{214B5CB1-9690-245E-1979-340B4D41859A}"/>
          </ac:spMkLst>
        </pc:spChg>
        <pc:spChg chg="add mod">
          <ac:chgData name="ALGAY, Aline" userId="a90379c1-7be7-47cb-ae09-6177cec6b407" providerId="ADAL" clId="{245CD7F7-2005-4CB3-B71C-59010D17D614}" dt="2024-10-25T09:17:09.925" v="1303"/>
          <ac:spMkLst>
            <pc:docMk/>
            <pc:sldMk cId="203066761" sldId="283"/>
            <ac:spMk id="14" creationId="{11C51AAB-1833-A772-917E-8AFA4B4D9640}"/>
          </ac:spMkLst>
        </pc:spChg>
        <pc:spChg chg="del mod">
          <ac:chgData name="ALGAY, Aline" userId="a90379c1-7be7-47cb-ae09-6177cec6b407" providerId="ADAL" clId="{245CD7F7-2005-4CB3-B71C-59010D17D614}" dt="2024-10-25T09:02:17.697" v="805" actId="478"/>
          <ac:spMkLst>
            <pc:docMk/>
            <pc:sldMk cId="203066761" sldId="283"/>
            <ac:spMk id="15" creationId="{CB5F06B2-F3C9-95B9-3B0C-FBC82E48F32C}"/>
          </ac:spMkLst>
        </pc:spChg>
        <pc:spChg chg="mod">
          <ac:chgData name="ALGAY, Aline" userId="a90379c1-7be7-47cb-ae09-6177cec6b407" providerId="ADAL" clId="{245CD7F7-2005-4CB3-B71C-59010D17D614}" dt="2024-10-25T09:14:55.557" v="1168" actId="1076"/>
          <ac:spMkLst>
            <pc:docMk/>
            <pc:sldMk cId="203066761" sldId="283"/>
            <ac:spMk id="18" creationId="{C0D5AFAF-CABB-E5E5-26F5-EB10CB33B3DF}"/>
          </ac:spMkLst>
        </pc:spChg>
        <pc:picChg chg="add mod modCrop">
          <ac:chgData name="ALGAY, Aline" userId="a90379c1-7be7-47cb-ae09-6177cec6b407" providerId="ADAL" clId="{245CD7F7-2005-4CB3-B71C-59010D17D614}" dt="2024-10-25T09:15:08.941" v="1172" actId="1076"/>
          <ac:picMkLst>
            <pc:docMk/>
            <pc:sldMk cId="203066761" sldId="283"/>
            <ac:picMk id="5" creationId="{007CB78D-BE65-1BAF-45DE-958B2C015505}"/>
          </ac:picMkLst>
        </pc:picChg>
        <pc:picChg chg="del">
          <ac:chgData name="ALGAY, Aline" userId="a90379c1-7be7-47cb-ae09-6177cec6b407" providerId="ADAL" clId="{245CD7F7-2005-4CB3-B71C-59010D17D614}" dt="2024-10-25T08:57:51.745" v="607" actId="478"/>
          <ac:picMkLst>
            <pc:docMk/>
            <pc:sldMk cId="203066761" sldId="283"/>
            <ac:picMk id="6" creationId="{C5BE2940-8464-2919-5155-AA938C75064B}"/>
          </ac:picMkLst>
        </pc:picChg>
        <pc:picChg chg="del">
          <ac:chgData name="ALGAY, Aline" userId="a90379c1-7be7-47cb-ae09-6177cec6b407" providerId="ADAL" clId="{245CD7F7-2005-4CB3-B71C-59010D17D614}" dt="2024-10-25T09:02:18.464" v="806" actId="478"/>
          <ac:picMkLst>
            <pc:docMk/>
            <pc:sldMk cId="203066761" sldId="283"/>
            <ac:picMk id="10" creationId="{9615E127-EEED-943F-510B-64869F14CF4B}"/>
          </ac:picMkLst>
        </pc:picChg>
      </pc:sldChg>
      <pc:sldChg chg="delSp modSp del mod">
        <pc:chgData name="ALGAY, Aline" userId="a90379c1-7be7-47cb-ae09-6177cec6b407" providerId="ADAL" clId="{245CD7F7-2005-4CB3-B71C-59010D17D614}" dt="2024-10-25T09:17:12.589" v="1304" actId="47"/>
        <pc:sldMkLst>
          <pc:docMk/>
          <pc:sldMk cId="559026360" sldId="284"/>
        </pc:sldMkLst>
        <pc:spChg chg="del">
          <ac:chgData name="ALGAY, Aline" userId="a90379c1-7be7-47cb-ae09-6177cec6b407" providerId="ADAL" clId="{245CD7F7-2005-4CB3-B71C-59010D17D614}" dt="2024-10-25T09:13:48.135" v="1116" actId="478"/>
          <ac:spMkLst>
            <pc:docMk/>
            <pc:sldMk cId="559026360" sldId="284"/>
            <ac:spMk id="5" creationId="{56D44F60-1905-3B50-7D04-898ACB04C1F4}"/>
          </ac:spMkLst>
        </pc:spChg>
        <pc:spChg chg="mod">
          <ac:chgData name="ALGAY, Aline" userId="a90379c1-7be7-47cb-ae09-6177cec6b407" providerId="ADAL" clId="{245CD7F7-2005-4CB3-B71C-59010D17D614}" dt="2024-10-25T09:14:16.061" v="1165" actId="20577"/>
          <ac:spMkLst>
            <pc:docMk/>
            <pc:sldMk cId="559026360" sldId="284"/>
            <ac:spMk id="11" creationId="{812FF9BF-9FEB-EB8F-4913-847CDFFD6D61}"/>
          </ac:spMkLst>
        </pc:spChg>
        <pc:spChg chg="mod">
          <ac:chgData name="ALGAY, Aline" userId="a90379c1-7be7-47cb-ae09-6177cec6b407" providerId="ADAL" clId="{245CD7F7-2005-4CB3-B71C-59010D17D614}" dt="2024-10-25T09:13:33.935" v="1114" actId="14100"/>
          <ac:spMkLst>
            <pc:docMk/>
            <pc:sldMk cId="559026360" sldId="284"/>
            <ac:spMk id="18" creationId="{C0D5AFAF-CABB-E5E5-26F5-EB10CB33B3DF}"/>
          </ac:spMkLst>
        </pc:spChg>
        <pc:picChg chg="del">
          <ac:chgData name="ALGAY, Aline" userId="a90379c1-7be7-47cb-ae09-6177cec6b407" providerId="ADAL" clId="{245CD7F7-2005-4CB3-B71C-59010D17D614}" dt="2024-10-25T09:13:38.009" v="1115" actId="478"/>
          <ac:picMkLst>
            <pc:docMk/>
            <pc:sldMk cId="559026360" sldId="284"/>
            <ac:picMk id="4" creationId="{B31B4B50-C75C-D747-6E43-AA136EE0D2B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27990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74B72-2340-414B-83EE-A20C5D25E52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03488" y="1338263"/>
            <a:ext cx="2549525" cy="3609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55650" y="5149850"/>
            <a:ext cx="6045200" cy="4213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016317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279900" y="1016317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7C619-8CF0-4837-B76F-269D2EF53A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25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1A4C0-111C-4366-855D-279FAEF3008C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75D45-5AFC-4C88-90AB-C33D7DA0F47C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D9E8B-1623-446E-8628-3073171E555D}" type="datetime1">
              <a:rPr lang="en-US" smtClean="0"/>
              <a:t>10/25/2024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E059-7D87-4C2E-9A3E-E6350639556D}" type="datetime1">
              <a:rPr lang="en-US" smtClean="0"/>
              <a:t>10/25/2024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A7E78-3F39-4946-A5E5-ED677CE796A3}" type="datetime1">
              <a:rPr lang="en-US" smtClean="0"/>
              <a:t>10/25/2024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990"/>
            <a:ext cx="6806565" cy="1711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76D0F-D434-4A29-92DC-254A3FE271E7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olice, Graphique, logo, texte&#10;&#10;Description générée automatiquement">
            <a:extLst>
              <a:ext uri="{FF2B5EF4-FFF2-40B4-BE49-F238E27FC236}">
                <a16:creationId xmlns:a16="http://schemas.microsoft.com/office/drawing/2014/main" id="{6CE90FBB-B63A-0D77-C66E-2BD3ABF7A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139" y="412695"/>
            <a:ext cx="1880222" cy="6700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7E0A74-A58C-2C2C-F3E8-CB2AB17F4E8D}"/>
              </a:ext>
            </a:extLst>
          </p:cNvPr>
          <p:cNvSpPr/>
          <p:nvPr/>
        </p:nvSpPr>
        <p:spPr>
          <a:xfrm>
            <a:off x="196849" y="1462829"/>
            <a:ext cx="7191935" cy="1259320"/>
          </a:xfrm>
          <a:prstGeom prst="rect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 de texte 1">
            <a:extLst>
              <a:ext uri="{FF2B5EF4-FFF2-40B4-BE49-F238E27FC236}">
                <a16:creationId xmlns:a16="http://schemas.microsoft.com/office/drawing/2014/main" id="{1DD5F8E1-53B7-0E3D-C1E5-2F8805736B3E}"/>
              </a:ext>
            </a:extLst>
          </p:cNvPr>
          <p:cNvSpPr txBox="1"/>
          <p:nvPr/>
        </p:nvSpPr>
        <p:spPr bwMode="auto">
          <a:xfrm>
            <a:off x="6473040" y="6215673"/>
            <a:ext cx="1021080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V2_20240116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0018E-AA40-9D20-1D25-723D04FF6FE8}"/>
              </a:ext>
            </a:extLst>
          </p:cNvPr>
          <p:cNvSpPr txBox="1"/>
          <p:nvPr/>
        </p:nvSpPr>
        <p:spPr>
          <a:xfrm>
            <a:off x="432816" y="1541675"/>
            <a:ext cx="6705600" cy="95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rôle d’administratif : </a:t>
            </a:r>
          </a:p>
          <a:p>
            <a:pPr algn="ctr"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Créer des rapports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12FF9BF-9FEB-EB8F-4913-847CDFFD6D61}"/>
              </a:ext>
            </a:extLst>
          </p:cNvPr>
          <p:cNvSpPr txBox="1"/>
          <p:nvPr/>
        </p:nvSpPr>
        <p:spPr>
          <a:xfrm>
            <a:off x="288925" y="6183113"/>
            <a:ext cx="68506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tant qu’administratif, vous avez la possibilité de créer des Template de rapport de type :</a:t>
            </a:r>
          </a:p>
          <a:p>
            <a:endParaRPr lang="fr-FR" sz="1600" dirty="0">
              <a:solidFill>
                <a:srgbClr val="0E3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Attestation de formation </a:t>
            </a:r>
            <a:r>
              <a:rPr lang="fr-FR" sz="16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(au format Word)</a:t>
            </a:r>
          </a:p>
          <a:p>
            <a:endParaRPr lang="fr-FR" sz="1600" i="1" dirty="0">
              <a:solidFill>
                <a:srgbClr val="0E3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Certificat de réussite </a:t>
            </a:r>
            <a:r>
              <a:rPr lang="fr-FR" sz="16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(au format PPT)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D5AFAF-CABB-E5E5-26F5-EB10CB33B3DF}"/>
              </a:ext>
            </a:extLst>
          </p:cNvPr>
          <p:cNvSpPr txBox="1"/>
          <p:nvPr/>
        </p:nvSpPr>
        <p:spPr>
          <a:xfrm>
            <a:off x="179498" y="5462992"/>
            <a:ext cx="2438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Introduction :</a:t>
            </a:r>
          </a:p>
        </p:txBody>
      </p:sp>
      <p:sp>
        <p:nvSpPr>
          <p:cNvPr id="24" name="Rectangle : carré corné 23">
            <a:extLst>
              <a:ext uri="{FF2B5EF4-FFF2-40B4-BE49-F238E27FC236}">
                <a16:creationId xmlns:a16="http://schemas.microsoft.com/office/drawing/2014/main" id="{A9CB05C2-0114-12CB-953E-4B9B92712E29}"/>
              </a:ext>
            </a:extLst>
          </p:cNvPr>
          <p:cNvSpPr/>
          <p:nvPr/>
        </p:nvSpPr>
        <p:spPr>
          <a:xfrm>
            <a:off x="0" y="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arré corné 24">
            <a:extLst>
              <a:ext uri="{FF2B5EF4-FFF2-40B4-BE49-F238E27FC236}">
                <a16:creationId xmlns:a16="http://schemas.microsoft.com/office/drawing/2014/main" id="{F2DB03EB-F9C7-B22F-8962-4773A8567C16}"/>
              </a:ext>
            </a:extLst>
          </p:cNvPr>
          <p:cNvSpPr/>
          <p:nvPr/>
        </p:nvSpPr>
        <p:spPr>
          <a:xfrm>
            <a:off x="6978650" y="996472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ABAD2A13-3D70-D139-B23D-E15E320FD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899" y="2903808"/>
            <a:ext cx="2691135" cy="2208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B451549-842A-65BA-F4C5-949B4C20009C}"/>
              </a:ext>
            </a:extLst>
          </p:cNvPr>
          <p:cNvSpPr txBox="1"/>
          <p:nvPr/>
        </p:nvSpPr>
        <p:spPr>
          <a:xfrm>
            <a:off x="288925" y="7895871"/>
            <a:ext cx="69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exemple, Vous allez pouvoir </a:t>
            </a: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générer les résultats aux quiz, le taux de complétion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votre étudiant au parcours et bien d’autres données</a:t>
            </a:r>
            <a:r>
              <a:rPr lang="fr-FR" sz="1600" dirty="0">
                <a:solidFill>
                  <a:srgbClr val="0E3B83"/>
                </a:solidFill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7415E9-4246-1365-13E5-C8A37740D64A}"/>
              </a:ext>
            </a:extLst>
          </p:cNvPr>
          <p:cNvSpPr/>
          <p:nvPr/>
        </p:nvSpPr>
        <p:spPr>
          <a:xfrm>
            <a:off x="577850" y="8943551"/>
            <a:ext cx="6164834" cy="1203380"/>
          </a:xfrm>
          <a:prstGeom prst="rect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0B6AED1-9967-DCAE-0D46-04ECDB0223B8}"/>
              </a:ext>
            </a:extLst>
          </p:cNvPr>
          <p:cNvSpPr txBox="1"/>
          <p:nvPr/>
        </p:nvSpPr>
        <p:spPr>
          <a:xfrm>
            <a:off x="738949" y="8965602"/>
            <a:ext cx="5895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connaitre toutes les possibilités de données , téléchargez la notice d’utilisation disponible au sein du lms  dans  </a:t>
            </a:r>
            <a:r>
              <a:rPr lang="fr-FR" sz="1600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Gérer la personne morale » </a:t>
            </a:r>
            <a:r>
              <a:rPr lang="fr-FR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puis </a:t>
            </a:r>
            <a:r>
              <a:rPr lang="fr-FR" sz="1600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gérer les Template »</a:t>
            </a:r>
          </a:p>
        </p:txBody>
      </p:sp>
    </p:spTree>
    <p:extLst>
      <p:ext uri="{BB962C8B-B14F-4D97-AF65-F5344CB8AC3E}">
        <p14:creationId xmlns:p14="http://schemas.microsoft.com/office/powerpoint/2010/main" val="362000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1">
            <a:extLst>
              <a:ext uri="{FF2B5EF4-FFF2-40B4-BE49-F238E27FC236}">
                <a16:creationId xmlns:a16="http://schemas.microsoft.com/office/drawing/2014/main" id="{1DD5F8E1-53B7-0E3D-C1E5-2F8805736B3E}"/>
              </a:ext>
            </a:extLst>
          </p:cNvPr>
          <p:cNvSpPr txBox="1"/>
          <p:nvPr/>
        </p:nvSpPr>
        <p:spPr bwMode="auto">
          <a:xfrm>
            <a:off x="6473040" y="6215673"/>
            <a:ext cx="1021080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V2_20240116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D5AFAF-CABB-E5E5-26F5-EB10CB33B3DF}"/>
              </a:ext>
            </a:extLst>
          </p:cNvPr>
          <p:cNvSpPr txBox="1"/>
          <p:nvPr/>
        </p:nvSpPr>
        <p:spPr>
          <a:xfrm>
            <a:off x="501649" y="782069"/>
            <a:ext cx="5971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Exemple de création d’un </a:t>
            </a:r>
            <a:r>
              <a:rPr lang="fr-FR" b="1" u="sng" dirty="0" err="1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template</a:t>
            </a: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:</a:t>
            </a:r>
          </a:p>
        </p:txBody>
      </p:sp>
      <p:sp>
        <p:nvSpPr>
          <p:cNvPr id="24" name="Rectangle : carré corné 23">
            <a:extLst>
              <a:ext uri="{FF2B5EF4-FFF2-40B4-BE49-F238E27FC236}">
                <a16:creationId xmlns:a16="http://schemas.microsoft.com/office/drawing/2014/main" id="{A9CB05C2-0114-12CB-953E-4B9B92712E29}"/>
              </a:ext>
            </a:extLst>
          </p:cNvPr>
          <p:cNvSpPr/>
          <p:nvPr/>
        </p:nvSpPr>
        <p:spPr>
          <a:xfrm>
            <a:off x="0" y="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60D712E-CA23-4C80-AE50-E94D6492E441}"/>
              </a:ext>
            </a:extLst>
          </p:cNvPr>
          <p:cNvSpPr txBox="1"/>
          <p:nvPr/>
        </p:nvSpPr>
        <p:spPr>
          <a:xfrm>
            <a:off x="577850" y="1831942"/>
            <a:ext cx="67744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Faites votre mise en page en utilisant les tags .</a:t>
            </a:r>
          </a:p>
          <a:p>
            <a:r>
              <a:rPr lang="fr-FR" sz="14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Ces tags seront automatiquement remplacés par les valeurs réelles contenues dans Seira LDX. </a:t>
            </a:r>
          </a:p>
          <a:p>
            <a:endParaRPr lang="fr-FR" sz="1400" dirty="0">
              <a:solidFill>
                <a:srgbClr val="0E3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FR" sz="14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 : le tag {learnerName} sera remplacé par « Marie Dupont » (sans les « »), dans le cas où il s’agit du prénom de l’apprenante. </a:t>
            </a:r>
            <a:endParaRPr lang="fr-FR" sz="1400" b="1" i="1" dirty="0">
              <a:solidFill>
                <a:srgbClr val="0E3B8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1C51AAB-1833-A772-917E-8AFA4B4D9640}"/>
              </a:ext>
            </a:extLst>
          </p:cNvPr>
          <p:cNvSpPr txBox="1"/>
          <p:nvPr/>
        </p:nvSpPr>
        <p:spPr>
          <a:xfrm>
            <a:off x="120650" y="10379075"/>
            <a:ext cx="617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toute Question : question@seira-formation.fr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DF649D-89E5-FC43-9117-5DD1CC0790CD}"/>
              </a:ext>
            </a:extLst>
          </p:cNvPr>
          <p:cNvSpPr txBox="1"/>
          <p:nvPr/>
        </p:nvSpPr>
        <p:spPr>
          <a:xfrm>
            <a:off x="553966" y="1262397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créer </a:t>
            </a:r>
            <a:r>
              <a:rPr lang="fr-FR" sz="14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une attestation de réussite </a:t>
            </a:r>
            <a:r>
              <a:rPr lang="fr-FR" sz="14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que les étudiants pourront télécharger à la fin de leur parcours, ouvrez une page « power point ».</a:t>
            </a:r>
          </a:p>
        </p:txBody>
      </p:sp>
      <p:pic>
        <p:nvPicPr>
          <p:cNvPr id="22" name="Image 21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6DF46E57-E808-4BF5-CADE-552EFA2DB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r="6532"/>
          <a:stretch/>
        </p:blipFill>
        <p:spPr>
          <a:xfrm>
            <a:off x="669496" y="3341856"/>
            <a:ext cx="6477001" cy="3343796"/>
          </a:xfrm>
          <a:prstGeom prst="rect">
            <a:avLst/>
          </a:prstGeom>
        </p:spPr>
      </p:pic>
      <p:pic>
        <p:nvPicPr>
          <p:cNvPr id="26" name="Image 25" descr="Une image contenant texte, capture d’écran, Police, Page web&#10;&#10;Description générée automatiquement">
            <a:extLst>
              <a:ext uri="{FF2B5EF4-FFF2-40B4-BE49-F238E27FC236}">
                <a16:creationId xmlns:a16="http://schemas.microsoft.com/office/drawing/2014/main" id="{4F58DCCE-0850-D276-FA7F-3EC3C773C9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" r="6053"/>
          <a:stretch/>
        </p:blipFill>
        <p:spPr>
          <a:xfrm>
            <a:off x="595599" y="6836967"/>
            <a:ext cx="6550898" cy="343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6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</TotalTime>
  <Words>194</Words>
  <Application>Microsoft Office PowerPoint</Application>
  <PresentationFormat>Personnalisé</PresentationFormat>
  <Paragraphs>19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Verdana</vt:lpstr>
      <vt:lpstr>Office Theme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Programme "digitaliser sa formation en entreprise" Niv2 elearning</dc:title>
  <dc:creator>Joffrey ALFONSO</dc:creator>
  <cp:keywords>DAE2n_dC538,BADO_a6Hpu0</cp:keywords>
  <cp:lastModifiedBy>ALGAY, Aline</cp:lastModifiedBy>
  <cp:revision>38</cp:revision>
  <dcterms:created xsi:type="dcterms:W3CDTF">2022-06-28T10:00:13Z</dcterms:created>
  <dcterms:modified xsi:type="dcterms:W3CDTF">2024-10-25T11:52:39Z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2022-01-27T00:00:00Z</vt:filetime>
  </property>
  <property fmtid="{D5CDD505-2E9C-101B-9397-08002B2CF9AE}" pid="3" name="Creator">
    <vt:lpwstr>Canva</vt:lpwstr>
  </property>
  <property fmtid="{D5CDD505-2E9C-101B-9397-08002B2CF9AE}" pid="4" name="LastSaved">
    <vt:filetime>2022-06-28T00:00:00Z</vt:filetime>
  </property>
</Properties>
</file>