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93" r:id="rId3"/>
    <p:sldId id="325" r:id="rId4"/>
    <p:sldId id="334" r:id="rId5"/>
    <p:sldId id="287" r:id="rId6"/>
  </p:sldIdLst>
  <p:sldSz cx="12192000" cy="6858000"/>
  <p:notesSz cx="6858000" cy="9144000"/>
  <p:custDataLst>
    <p:tags r:id="rId8"/>
  </p:custData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4A34"/>
    <a:srgbClr val="0E3B83"/>
    <a:srgbClr val="F7F8FC"/>
    <a:srgbClr val="0D0A46"/>
    <a:srgbClr val="8A2C20"/>
    <a:srgbClr val="B03828"/>
    <a:srgbClr val="BE3C2B"/>
    <a:srgbClr val="EFEFF6"/>
    <a:srgbClr val="5553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B72108F-7C72-4A58-A657-CA9413432B1A}" v="17" dt="2024-10-22T12:59:32.59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45" autoAdjust="0"/>
    <p:restoredTop sz="96327"/>
  </p:normalViewPr>
  <p:slideViewPr>
    <p:cSldViewPr snapToGrid="0" snapToObjects="1">
      <p:cViewPr varScale="1">
        <p:scale>
          <a:sx n="108" d="100"/>
          <a:sy n="108" d="100"/>
        </p:scale>
        <p:origin x="6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GAY, Aline" userId="a90379c1-7be7-47cb-ae09-6177cec6b407" providerId="ADAL" clId="{CF8B8D23-C4B0-4531-BFB6-6EC217B7D2A1}"/>
    <pc:docChg chg="custSel modSld">
      <pc:chgData name="ALGAY, Aline" userId="a90379c1-7be7-47cb-ae09-6177cec6b407" providerId="ADAL" clId="{CF8B8D23-C4B0-4531-BFB6-6EC217B7D2A1}" dt="2023-06-07T11:04:03.939" v="96" actId="1076"/>
      <pc:docMkLst>
        <pc:docMk/>
      </pc:docMkLst>
      <pc:sldChg chg="addSp delSp modSp mod">
        <pc:chgData name="ALGAY, Aline" userId="a90379c1-7be7-47cb-ae09-6177cec6b407" providerId="ADAL" clId="{CF8B8D23-C4B0-4531-BFB6-6EC217B7D2A1}" dt="2023-05-23T07:13:03.648" v="8" actId="1076"/>
        <pc:sldMkLst>
          <pc:docMk/>
          <pc:sldMk cId="1952752625" sldId="293"/>
        </pc:sldMkLst>
        <pc:spChg chg="mod">
          <ac:chgData name="ALGAY, Aline" userId="a90379c1-7be7-47cb-ae09-6177cec6b407" providerId="ADAL" clId="{CF8B8D23-C4B0-4531-BFB6-6EC217B7D2A1}" dt="2023-05-23T07:12:38.986" v="1" actId="33524"/>
          <ac:spMkLst>
            <pc:docMk/>
            <pc:sldMk cId="1952752625" sldId="293"/>
            <ac:spMk id="5" creationId="{F996D751-76A6-1A88-6A14-44104E4B31C2}"/>
          </ac:spMkLst>
        </pc:spChg>
        <pc:picChg chg="add mod">
          <ac:chgData name="ALGAY, Aline" userId="a90379c1-7be7-47cb-ae09-6177cec6b407" providerId="ADAL" clId="{CF8B8D23-C4B0-4531-BFB6-6EC217B7D2A1}" dt="2023-05-23T07:13:03.648" v="8" actId="1076"/>
          <ac:picMkLst>
            <pc:docMk/>
            <pc:sldMk cId="1952752625" sldId="293"/>
            <ac:picMk id="3" creationId="{3399B251-7F59-7CAD-54FA-854FE27DE899}"/>
          </ac:picMkLst>
        </pc:picChg>
        <pc:picChg chg="del">
          <ac:chgData name="ALGAY, Aline" userId="a90379c1-7be7-47cb-ae09-6177cec6b407" providerId="ADAL" clId="{CF8B8D23-C4B0-4531-BFB6-6EC217B7D2A1}" dt="2023-05-23T07:12:41.781" v="2" actId="478"/>
          <ac:picMkLst>
            <pc:docMk/>
            <pc:sldMk cId="1952752625" sldId="293"/>
            <ac:picMk id="6" creationId="{60E63537-2527-DA54-543A-07F2EB23D285}"/>
          </ac:picMkLst>
        </pc:picChg>
      </pc:sldChg>
      <pc:sldChg chg="modSp mod">
        <pc:chgData name="ALGAY, Aline" userId="a90379c1-7be7-47cb-ae09-6177cec6b407" providerId="ADAL" clId="{CF8B8D23-C4B0-4531-BFB6-6EC217B7D2A1}" dt="2023-06-07T11:03:31.416" v="94" actId="33524"/>
        <pc:sldMkLst>
          <pc:docMk/>
          <pc:sldMk cId="1951807331" sldId="299"/>
        </pc:sldMkLst>
        <pc:spChg chg="mod">
          <ac:chgData name="ALGAY, Aline" userId="a90379c1-7be7-47cb-ae09-6177cec6b407" providerId="ADAL" clId="{CF8B8D23-C4B0-4531-BFB6-6EC217B7D2A1}" dt="2023-06-07T11:03:27.445" v="93" actId="33524"/>
          <ac:spMkLst>
            <pc:docMk/>
            <pc:sldMk cId="1951807331" sldId="299"/>
            <ac:spMk id="6" creationId="{2F271541-6A77-D468-D158-42F1535AECC2}"/>
          </ac:spMkLst>
        </pc:spChg>
        <pc:spChg chg="mod">
          <ac:chgData name="ALGAY, Aline" userId="a90379c1-7be7-47cb-ae09-6177cec6b407" providerId="ADAL" clId="{CF8B8D23-C4B0-4531-BFB6-6EC217B7D2A1}" dt="2023-06-07T11:03:31.416" v="94" actId="33524"/>
          <ac:spMkLst>
            <pc:docMk/>
            <pc:sldMk cId="1951807331" sldId="299"/>
            <ac:spMk id="38" creationId="{2A7E0FD6-069B-138C-C6BF-DFA8FDA1BAFC}"/>
          </ac:spMkLst>
        </pc:spChg>
      </pc:sldChg>
      <pc:sldChg chg="addSp delSp modSp mod">
        <pc:chgData name="ALGAY, Aline" userId="a90379c1-7be7-47cb-ae09-6177cec6b407" providerId="ADAL" clId="{CF8B8D23-C4B0-4531-BFB6-6EC217B7D2A1}" dt="2023-05-23T07:14:44.608" v="51" actId="1076"/>
        <pc:sldMkLst>
          <pc:docMk/>
          <pc:sldMk cId="4036056084" sldId="322"/>
        </pc:sldMkLst>
        <pc:spChg chg="mod">
          <ac:chgData name="ALGAY, Aline" userId="a90379c1-7be7-47cb-ae09-6177cec6b407" providerId="ADAL" clId="{CF8B8D23-C4B0-4531-BFB6-6EC217B7D2A1}" dt="2023-05-23T07:14:07.517" v="43" actId="33524"/>
          <ac:spMkLst>
            <pc:docMk/>
            <pc:sldMk cId="4036056084" sldId="322"/>
            <ac:spMk id="7" creationId="{3F9B2921-C46A-12D1-5FD7-05DD28393C7D}"/>
          </ac:spMkLst>
        </pc:spChg>
        <pc:picChg chg="add mod">
          <ac:chgData name="ALGAY, Aline" userId="a90379c1-7be7-47cb-ae09-6177cec6b407" providerId="ADAL" clId="{CF8B8D23-C4B0-4531-BFB6-6EC217B7D2A1}" dt="2023-05-23T07:14:44.608" v="51" actId="1076"/>
          <ac:picMkLst>
            <pc:docMk/>
            <pc:sldMk cId="4036056084" sldId="322"/>
            <ac:picMk id="3" creationId="{90A9AFFF-A5EE-7BCE-52A7-A421846D6E13}"/>
          </ac:picMkLst>
        </pc:picChg>
        <pc:picChg chg="del">
          <ac:chgData name="ALGAY, Aline" userId="a90379c1-7be7-47cb-ae09-6177cec6b407" providerId="ADAL" clId="{CF8B8D23-C4B0-4531-BFB6-6EC217B7D2A1}" dt="2023-05-23T07:14:17.607" v="44" actId="478"/>
          <ac:picMkLst>
            <pc:docMk/>
            <pc:sldMk cId="4036056084" sldId="322"/>
            <ac:picMk id="6" creationId="{60E63537-2527-DA54-543A-07F2EB23D285}"/>
          </ac:picMkLst>
        </pc:picChg>
      </pc:sldChg>
      <pc:sldChg chg="addSp delSp modSp mod">
        <pc:chgData name="ALGAY, Aline" userId="a90379c1-7be7-47cb-ae09-6177cec6b407" providerId="ADAL" clId="{CF8B8D23-C4B0-4531-BFB6-6EC217B7D2A1}" dt="2023-05-23T07:15:16.447" v="61" actId="1076"/>
        <pc:sldMkLst>
          <pc:docMk/>
          <pc:sldMk cId="1994118896" sldId="323"/>
        </pc:sldMkLst>
        <pc:picChg chg="del">
          <ac:chgData name="ALGAY, Aline" userId="a90379c1-7be7-47cb-ae09-6177cec6b407" providerId="ADAL" clId="{CF8B8D23-C4B0-4531-BFB6-6EC217B7D2A1}" dt="2023-05-23T07:14:56.159" v="52" actId="478"/>
          <ac:picMkLst>
            <pc:docMk/>
            <pc:sldMk cId="1994118896" sldId="323"/>
            <ac:picMk id="2" creationId="{3E8F1469-7218-EE85-5F5B-5D6DB8759370}"/>
          </ac:picMkLst>
        </pc:picChg>
        <pc:picChg chg="add del mod">
          <ac:chgData name="ALGAY, Aline" userId="a90379c1-7be7-47cb-ae09-6177cec6b407" providerId="ADAL" clId="{CF8B8D23-C4B0-4531-BFB6-6EC217B7D2A1}" dt="2023-05-23T07:15:03.013" v="55" actId="478"/>
          <ac:picMkLst>
            <pc:docMk/>
            <pc:sldMk cId="1994118896" sldId="323"/>
            <ac:picMk id="3" creationId="{5C08A932-5ABF-7883-43CB-D7DDC6A195D6}"/>
          </ac:picMkLst>
        </pc:picChg>
        <pc:picChg chg="add mod">
          <ac:chgData name="ALGAY, Aline" userId="a90379c1-7be7-47cb-ae09-6177cec6b407" providerId="ADAL" clId="{CF8B8D23-C4B0-4531-BFB6-6EC217B7D2A1}" dt="2023-05-23T07:15:16.447" v="61" actId="1076"/>
          <ac:picMkLst>
            <pc:docMk/>
            <pc:sldMk cId="1994118896" sldId="323"/>
            <ac:picMk id="6" creationId="{7B0FC27E-96CD-5FE2-91A0-5AA58054F03C}"/>
          </ac:picMkLst>
        </pc:picChg>
      </pc:sldChg>
      <pc:sldChg chg="addSp delSp modSp mod">
        <pc:chgData name="ALGAY, Aline" userId="a90379c1-7be7-47cb-ae09-6177cec6b407" providerId="ADAL" clId="{CF8B8D23-C4B0-4531-BFB6-6EC217B7D2A1}" dt="2023-05-23T07:15:41.688" v="69" actId="1076"/>
        <pc:sldMkLst>
          <pc:docMk/>
          <pc:sldMk cId="1188524244" sldId="324"/>
        </pc:sldMkLst>
        <pc:picChg chg="del">
          <ac:chgData name="ALGAY, Aline" userId="a90379c1-7be7-47cb-ae09-6177cec6b407" providerId="ADAL" clId="{CF8B8D23-C4B0-4531-BFB6-6EC217B7D2A1}" dt="2023-05-23T07:15:25.315" v="62" actId="478"/>
          <ac:picMkLst>
            <pc:docMk/>
            <pc:sldMk cId="1188524244" sldId="324"/>
            <ac:picMk id="2" creationId="{3E8F1469-7218-EE85-5F5B-5D6DB8759370}"/>
          </ac:picMkLst>
        </pc:picChg>
        <pc:picChg chg="add mod">
          <ac:chgData name="ALGAY, Aline" userId="a90379c1-7be7-47cb-ae09-6177cec6b407" providerId="ADAL" clId="{CF8B8D23-C4B0-4531-BFB6-6EC217B7D2A1}" dt="2023-05-23T07:15:41.688" v="69" actId="1076"/>
          <ac:picMkLst>
            <pc:docMk/>
            <pc:sldMk cId="1188524244" sldId="324"/>
            <ac:picMk id="9" creationId="{AA43B535-6233-FE12-8A96-AA7E07C6438C}"/>
          </ac:picMkLst>
        </pc:picChg>
      </pc:sldChg>
      <pc:sldChg chg="modSp mod">
        <pc:chgData name="ALGAY, Aline" userId="a90379c1-7be7-47cb-ae09-6177cec6b407" providerId="ADAL" clId="{CF8B8D23-C4B0-4531-BFB6-6EC217B7D2A1}" dt="2023-06-07T11:04:03.939" v="96" actId="1076"/>
        <pc:sldMkLst>
          <pc:docMk/>
          <pc:sldMk cId="2248533635" sldId="325"/>
        </pc:sldMkLst>
        <pc:spChg chg="mod">
          <ac:chgData name="ALGAY, Aline" userId="a90379c1-7be7-47cb-ae09-6177cec6b407" providerId="ADAL" clId="{CF8B8D23-C4B0-4531-BFB6-6EC217B7D2A1}" dt="2023-06-07T11:04:03.939" v="96" actId="1076"/>
          <ac:spMkLst>
            <pc:docMk/>
            <pc:sldMk cId="2248533635" sldId="325"/>
            <ac:spMk id="8" creationId="{08E62A76-B16F-76C2-6CF8-B773B1373C08}"/>
          </ac:spMkLst>
        </pc:spChg>
      </pc:sldChg>
      <pc:sldChg chg="modSp mod">
        <pc:chgData name="ALGAY, Aline" userId="a90379c1-7be7-47cb-ae09-6177cec6b407" providerId="ADAL" clId="{CF8B8D23-C4B0-4531-BFB6-6EC217B7D2A1}" dt="2023-05-23T07:19:17.448" v="92" actId="1076"/>
        <pc:sldMkLst>
          <pc:docMk/>
          <pc:sldMk cId="3674952593" sldId="329"/>
        </pc:sldMkLst>
        <pc:spChg chg="mod">
          <ac:chgData name="ALGAY, Aline" userId="a90379c1-7be7-47cb-ae09-6177cec6b407" providerId="ADAL" clId="{CF8B8D23-C4B0-4531-BFB6-6EC217B7D2A1}" dt="2023-05-23T07:18:53.480" v="90" actId="1076"/>
          <ac:spMkLst>
            <pc:docMk/>
            <pc:sldMk cId="3674952593" sldId="329"/>
            <ac:spMk id="7" creationId="{E22B3F51-48E3-50FC-C6A4-BA95E878B354}"/>
          </ac:spMkLst>
        </pc:spChg>
        <pc:spChg chg="mod">
          <ac:chgData name="ALGAY, Aline" userId="a90379c1-7be7-47cb-ae09-6177cec6b407" providerId="ADAL" clId="{CF8B8D23-C4B0-4531-BFB6-6EC217B7D2A1}" dt="2023-05-23T07:18:51.872" v="89" actId="1076"/>
          <ac:spMkLst>
            <pc:docMk/>
            <pc:sldMk cId="3674952593" sldId="329"/>
            <ac:spMk id="10" creationId="{2DE728D0-24A5-16E3-E8BB-48698A179B06}"/>
          </ac:spMkLst>
        </pc:spChg>
        <pc:spChg chg="mod">
          <ac:chgData name="ALGAY, Aline" userId="a90379c1-7be7-47cb-ae09-6177cec6b407" providerId="ADAL" clId="{CF8B8D23-C4B0-4531-BFB6-6EC217B7D2A1}" dt="2023-05-23T07:18:48.889" v="88" actId="1076"/>
          <ac:spMkLst>
            <pc:docMk/>
            <pc:sldMk cId="3674952593" sldId="329"/>
            <ac:spMk id="11" creationId="{97A8218A-07DA-2635-2BEC-13464CB3FDBB}"/>
          </ac:spMkLst>
        </pc:spChg>
        <pc:spChg chg="mod">
          <ac:chgData name="ALGAY, Aline" userId="a90379c1-7be7-47cb-ae09-6177cec6b407" providerId="ADAL" clId="{CF8B8D23-C4B0-4531-BFB6-6EC217B7D2A1}" dt="2023-05-23T07:19:00.720" v="91" actId="1076"/>
          <ac:spMkLst>
            <pc:docMk/>
            <pc:sldMk cId="3674952593" sldId="329"/>
            <ac:spMk id="12" creationId="{C5BBA6FC-4AF9-BE08-557B-20F6B411C11E}"/>
          </ac:spMkLst>
        </pc:spChg>
        <pc:spChg chg="mod">
          <ac:chgData name="ALGAY, Aline" userId="a90379c1-7be7-47cb-ae09-6177cec6b407" providerId="ADAL" clId="{CF8B8D23-C4B0-4531-BFB6-6EC217B7D2A1}" dt="2023-05-23T07:19:17.448" v="92" actId="1076"/>
          <ac:spMkLst>
            <pc:docMk/>
            <pc:sldMk cId="3674952593" sldId="329"/>
            <ac:spMk id="14" creationId="{FF1EC756-FD5E-7680-B817-15CCF221271A}"/>
          </ac:spMkLst>
        </pc:spChg>
        <pc:spChg chg="mod">
          <ac:chgData name="ALGAY, Aline" userId="a90379c1-7be7-47cb-ae09-6177cec6b407" providerId="ADAL" clId="{CF8B8D23-C4B0-4531-BFB6-6EC217B7D2A1}" dt="2023-05-23T07:18:43.105" v="86" actId="1076"/>
          <ac:spMkLst>
            <pc:docMk/>
            <pc:sldMk cId="3674952593" sldId="329"/>
            <ac:spMk id="22" creationId="{F35A98C0-2CBD-02FA-3ADA-6EED930E8FBD}"/>
          </ac:spMkLst>
        </pc:spChg>
      </pc:sldChg>
    </pc:docChg>
  </pc:docChgLst>
  <pc:docChgLst>
    <pc:chgData name="ALGAY, Aline" userId="a90379c1-7be7-47cb-ae09-6177cec6b407" providerId="ADAL" clId="{7B72108F-7C72-4A58-A657-CA9413432B1A}"/>
    <pc:docChg chg="undo custSel addSld delSld modSld sldOrd">
      <pc:chgData name="ALGAY, Aline" userId="a90379c1-7be7-47cb-ae09-6177cec6b407" providerId="ADAL" clId="{7B72108F-7C72-4A58-A657-CA9413432B1A}" dt="2024-10-23T14:01:33.987" v="1444" actId="1076"/>
      <pc:docMkLst>
        <pc:docMk/>
      </pc:docMkLst>
      <pc:sldChg chg="modSp mod">
        <pc:chgData name="ALGAY, Aline" userId="a90379c1-7be7-47cb-ae09-6177cec6b407" providerId="ADAL" clId="{7B72108F-7C72-4A58-A657-CA9413432B1A}" dt="2024-10-22T06:49:39.258" v="68" actId="1076"/>
        <pc:sldMkLst>
          <pc:docMk/>
          <pc:sldMk cId="2837902577" sldId="256"/>
        </pc:sldMkLst>
        <pc:spChg chg="mod">
          <ac:chgData name="ALGAY, Aline" userId="a90379c1-7be7-47cb-ae09-6177cec6b407" providerId="ADAL" clId="{7B72108F-7C72-4A58-A657-CA9413432B1A}" dt="2024-10-22T06:46:56.965" v="15" actId="20577"/>
          <ac:spMkLst>
            <pc:docMk/>
            <pc:sldMk cId="2837902577" sldId="256"/>
            <ac:spMk id="2" creationId="{ED5E1B9B-5E58-EA1B-D563-D4F53B171AE5}"/>
          </ac:spMkLst>
        </pc:spChg>
        <pc:spChg chg="mod">
          <ac:chgData name="ALGAY, Aline" userId="a90379c1-7be7-47cb-ae09-6177cec6b407" providerId="ADAL" clId="{7B72108F-7C72-4A58-A657-CA9413432B1A}" dt="2024-10-22T06:49:31.721" v="65" actId="1076"/>
          <ac:spMkLst>
            <pc:docMk/>
            <pc:sldMk cId="2837902577" sldId="256"/>
            <ac:spMk id="3" creationId="{A12BDBF6-3552-BEA0-2556-43853A229ADE}"/>
          </ac:spMkLst>
        </pc:spChg>
        <pc:picChg chg="mod">
          <ac:chgData name="ALGAY, Aline" userId="a90379c1-7be7-47cb-ae09-6177cec6b407" providerId="ADAL" clId="{7B72108F-7C72-4A58-A657-CA9413432B1A}" dt="2024-10-22T06:47:26.730" v="49" actId="1076"/>
          <ac:picMkLst>
            <pc:docMk/>
            <pc:sldMk cId="2837902577" sldId="256"/>
            <ac:picMk id="5" creationId="{77D9E7EF-E273-9F7D-719A-AAB71AFF2A3A}"/>
          </ac:picMkLst>
        </pc:picChg>
        <pc:picChg chg="mod">
          <ac:chgData name="ALGAY, Aline" userId="a90379c1-7be7-47cb-ae09-6177cec6b407" providerId="ADAL" clId="{7B72108F-7C72-4A58-A657-CA9413432B1A}" dt="2024-10-22T06:49:39.258" v="68" actId="1076"/>
          <ac:picMkLst>
            <pc:docMk/>
            <pc:sldMk cId="2837902577" sldId="256"/>
            <ac:picMk id="11" creationId="{92F3E5A3-1D77-CED4-5533-04CE81A03535}"/>
          </ac:picMkLst>
        </pc:picChg>
      </pc:sldChg>
      <pc:sldChg chg="addSp delSp modSp mod">
        <pc:chgData name="ALGAY, Aline" userId="a90379c1-7be7-47cb-ae09-6177cec6b407" providerId="ADAL" clId="{7B72108F-7C72-4A58-A657-CA9413432B1A}" dt="2024-10-23T14:01:33.987" v="1444" actId="1076"/>
        <pc:sldMkLst>
          <pc:docMk/>
          <pc:sldMk cId="1952752625" sldId="293"/>
        </pc:sldMkLst>
        <pc:spChg chg="add mod">
          <ac:chgData name="ALGAY, Aline" userId="a90379c1-7be7-47cb-ae09-6177cec6b407" providerId="ADAL" clId="{7B72108F-7C72-4A58-A657-CA9413432B1A}" dt="2024-10-22T13:18:35.512" v="1357" actId="1076"/>
          <ac:spMkLst>
            <pc:docMk/>
            <pc:sldMk cId="1952752625" sldId="293"/>
            <ac:spMk id="3" creationId="{365AFE7D-4891-7B6D-255A-0C496C6473B9}"/>
          </ac:spMkLst>
        </pc:spChg>
        <pc:spChg chg="mod">
          <ac:chgData name="ALGAY, Aline" userId="a90379c1-7be7-47cb-ae09-6177cec6b407" providerId="ADAL" clId="{7B72108F-7C72-4A58-A657-CA9413432B1A}" dt="2024-10-22T13:18:40.656" v="1359" actId="1076"/>
          <ac:spMkLst>
            <pc:docMk/>
            <pc:sldMk cId="1952752625" sldId="293"/>
            <ac:spMk id="5" creationId="{F996D751-76A6-1A88-6A14-44104E4B31C2}"/>
          </ac:spMkLst>
        </pc:spChg>
        <pc:spChg chg="add del mod">
          <ac:chgData name="ALGAY, Aline" userId="a90379c1-7be7-47cb-ae09-6177cec6b407" providerId="ADAL" clId="{7B72108F-7C72-4A58-A657-CA9413432B1A}" dt="2024-10-22T06:56:54.759" v="82" actId="478"/>
          <ac:spMkLst>
            <pc:docMk/>
            <pc:sldMk cId="1952752625" sldId="293"/>
            <ac:spMk id="7" creationId="{1FCDAC08-8AB1-1271-0C12-6595EAA09CF3}"/>
          </ac:spMkLst>
        </pc:spChg>
        <pc:spChg chg="add mod">
          <ac:chgData name="ALGAY, Aline" userId="a90379c1-7be7-47cb-ae09-6177cec6b407" providerId="ADAL" clId="{7B72108F-7C72-4A58-A657-CA9413432B1A}" dt="2024-10-23T14:01:33.987" v="1444" actId="1076"/>
          <ac:spMkLst>
            <pc:docMk/>
            <pc:sldMk cId="1952752625" sldId="293"/>
            <ac:spMk id="11" creationId="{15A3F15A-54C3-A230-A3C8-C39E4931E8C5}"/>
          </ac:spMkLst>
        </pc:spChg>
        <pc:spChg chg="add del mod ord">
          <ac:chgData name="ALGAY, Aline" userId="a90379c1-7be7-47cb-ae09-6177cec6b407" providerId="ADAL" clId="{7B72108F-7C72-4A58-A657-CA9413432B1A}" dt="2024-10-22T07:07:35.169" v="438" actId="478"/>
          <ac:spMkLst>
            <pc:docMk/>
            <pc:sldMk cId="1952752625" sldId="293"/>
            <ac:spMk id="14" creationId="{467B0222-6002-9F91-FCEB-D5AAC35D308C}"/>
          </ac:spMkLst>
        </pc:spChg>
        <pc:spChg chg="del mod">
          <ac:chgData name="ALGAY, Aline" userId="a90379c1-7be7-47cb-ae09-6177cec6b407" providerId="ADAL" clId="{7B72108F-7C72-4A58-A657-CA9413432B1A}" dt="2024-10-22T06:56:19.696" v="72" actId="478"/>
          <ac:spMkLst>
            <pc:docMk/>
            <pc:sldMk cId="1952752625" sldId="293"/>
            <ac:spMk id="21" creationId="{B6A1513F-7E5A-B4F9-D4D9-4BF7AE449575}"/>
          </ac:spMkLst>
        </pc:spChg>
        <pc:spChg chg="mod">
          <ac:chgData name="ALGAY, Aline" userId="a90379c1-7be7-47cb-ae09-6177cec6b407" providerId="ADAL" clId="{7B72108F-7C72-4A58-A657-CA9413432B1A}" dt="2024-10-22T06:57:26.842" v="89" actId="1076"/>
          <ac:spMkLst>
            <pc:docMk/>
            <pc:sldMk cId="1952752625" sldId="293"/>
            <ac:spMk id="24" creationId="{599FCCD6-54D9-9161-0783-DB1711E6119C}"/>
          </ac:spMkLst>
        </pc:spChg>
        <pc:picChg chg="del">
          <ac:chgData name="ALGAY, Aline" userId="a90379c1-7be7-47cb-ae09-6177cec6b407" providerId="ADAL" clId="{7B72108F-7C72-4A58-A657-CA9413432B1A}" dt="2024-10-22T06:51:37.507" v="69" actId="478"/>
          <ac:picMkLst>
            <pc:docMk/>
            <pc:sldMk cId="1952752625" sldId="293"/>
            <ac:picMk id="3" creationId="{3399B251-7F59-7CAD-54FA-854FE27DE899}"/>
          </ac:picMkLst>
        </pc:picChg>
        <pc:picChg chg="mod">
          <ac:chgData name="ALGAY, Aline" userId="a90379c1-7be7-47cb-ae09-6177cec6b407" providerId="ADAL" clId="{7B72108F-7C72-4A58-A657-CA9413432B1A}" dt="2024-10-22T06:57:29.761" v="90" actId="1076"/>
          <ac:picMkLst>
            <pc:docMk/>
            <pc:sldMk cId="1952752625" sldId="293"/>
            <ac:picMk id="4" creationId="{D180B257-FAC8-D8BE-E015-9D7BE8F56D7F}"/>
          </ac:picMkLst>
        </pc:picChg>
        <pc:picChg chg="add mod">
          <ac:chgData name="ALGAY, Aline" userId="a90379c1-7be7-47cb-ae09-6177cec6b407" providerId="ADAL" clId="{7B72108F-7C72-4A58-A657-CA9413432B1A}" dt="2024-10-22T06:57:35.610" v="92" actId="1076"/>
          <ac:picMkLst>
            <pc:docMk/>
            <pc:sldMk cId="1952752625" sldId="293"/>
            <ac:picMk id="6" creationId="{352141F9-1CF4-BD5D-4FB3-A0009797185A}"/>
          </ac:picMkLst>
        </pc:picChg>
        <pc:picChg chg="add mod">
          <ac:chgData name="ALGAY, Aline" userId="a90379c1-7be7-47cb-ae09-6177cec6b407" providerId="ADAL" clId="{7B72108F-7C72-4A58-A657-CA9413432B1A}" dt="2024-10-22T13:18:38.075" v="1358" actId="1076"/>
          <ac:picMkLst>
            <pc:docMk/>
            <pc:sldMk cId="1952752625" sldId="293"/>
            <ac:picMk id="13" creationId="{57E2A661-2812-C460-6FBE-38B6CE70656B}"/>
          </ac:picMkLst>
        </pc:picChg>
        <pc:cxnChg chg="add mod">
          <ac:chgData name="ALGAY, Aline" userId="a90379c1-7be7-47cb-ae09-6177cec6b407" providerId="ADAL" clId="{7B72108F-7C72-4A58-A657-CA9413432B1A}" dt="2024-10-22T07:07:53.569" v="443" actId="1076"/>
          <ac:cxnSpMkLst>
            <pc:docMk/>
            <pc:sldMk cId="1952752625" sldId="293"/>
            <ac:cxnSpMk id="9" creationId="{A36950A1-3A1E-8E0C-BEE3-A28F5A8FA9C3}"/>
          </ac:cxnSpMkLst>
        </pc:cxnChg>
      </pc:sldChg>
      <pc:sldChg chg="delSp del mod">
        <pc:chgData name="ALGAY, Aline" userId="a90379c1-7be7-47cb-ae09-6177cec6b407" providerId="ADAL" clId="{7B72108F-7C72-4A58-A657-CA9413432B1A}" dt="2024-10-22T07:34:51.231" v="840" actId="47"/>
        <pc:sldMkLst>
          <pc:docMk/>
          <pc:sldMk cId="1951807331" sldId="299"/>
        </pc:sldMkLst>
        <pc:spChg chg="del">
          <ac:chgData name="ALGAY, Aline" userId="a90379c1-7be7-47cb-ae09-6177cec6b407" providerId="ADAL" clId="{7B72108F-7C72-4A58-A657-CA9413432B1A}" dt="2024-10-22T07:10:14.112" v="469" actId="478"/>
          <ac:spMkLst>
            <pc:docMk/>
            <pc:sldMk cId="1951807331" sldId="299"/>
            <ac:spMk id="10" creationId="{3BF56AD9-A4BE-81E5-5EB7-A0DE97A20057}"/>
          </ac:spMkLst>
        </pc:spChg>
        <pc:spChg chg="del">
          <ac:chgData name="ALGAY, Aline" userId="a90379c1-7be7-47cb-ae09-6177cec6b407" providerId="ADAL" clId="{7B72108F-7C72-4A58-A657-CA9413432B1A}" dt="2024-10-22T07:10:17.181" v="470" actId="478"/>
          <ac:spMkLst>
            <pc:docMk/>
            <pc:sldMk cId="1951807331" sldId="299"/>
            <ac:spMk id="11" creationId="{EAE0B251-6807-9389-F668-9610C4BDB3AA}"/>
          </ac:spMkLst>
        </pc:spChg>
        <pc:spChg chg="del">
          <ac:chgData name="ALGAY, Aline" userId="a90379c1-7be7-47cb-ae09-6177cec6b407" providerId="ADAL" clId="{7B72108F-7C72-4A58-A657-CA9413432B1A}" dt="2024-10-22T07:10:12.816" v="468" actId="478"/>
          <ac:spMkLst>
            <pc:docMk/>
            <pc:sldMk cId="1951807331" sldId="299"/>
            <ac:spMk id="37" creationId="{7FD4F85D-1A7D-75B3-7E1B-743366D1D82E}"/>
          </ac:spMkLst>
        </pc:spChg>
        <pc:picChg chg="del">
          <ac:chgData name="ALGAY, Aline" userId="a90379c1-7be7-47cb-ae09-6177cec6b407" providerId="ADAL" clId="{7B72108F-7C72-4A58-A657-CA9413432B1A}" dt="2024-10-22T07:10:11.829" v="467" actId="478"/>
          <ac:picMkLst>
            <pc:docMk/>
            <pc:sldMk cId="1951807331" sldId="299"/>
            <ac:picMk id="9" creationId="{4726F3A3-13FD-13FF-B4E5-405ACAAEE224}"/>
          </ac:picMkLst>
        </pc:picChg>
      </pc:sldChg>
      <pc:sldChg chg="del">
        <pc:chgData name="ALGAY, Aline" userId="a90379c1-7be7-47cb-ae09-6177cec6b407" providerId="ADAL" clId="{7B72108F-7C72-4A58-A657-CA9413432B1A}" dt="2024-10-22T07:34:52.235" v="841" actId="47"/>
        <pc:sldMkLst>
          <pc:docMk/>
          <pc:sldMk cId="4036056084" sldId="322"/>
        </pc:sldMkLst>
      </pc:sldChg>
      <pc:sldChg chg="del">
        <pc:chgData name="ALGAY, Aline" userId="a90379c1-7be7-47cb-ae09-6177cec6b407" providerId="ADAL" clId="{7B72108F-7C72-4A58-A657-CA9413432B1A}" dt="2024-10-22T07:34:55.214" v="842" actId="47"/>
        <pc:sldMkLst>
          <pc:docMk/>
          <pc:sldMk cId="1994118896" sldId="323"/>
        </pc:sldMkLst>
      </pc:sldChg>
      <pc:sldChg chg="del">
        <pc:chgData name="ALGAY, Aline" userId="a90379c1-7be7-47cb-ae09-6177cec6b407" providerId="ADAL" clId="{7B72108F-7C72-4A58-A657-CA9413432B1A}" dt="2024-10-22T07:35:02.220" v="844" actId="47"/>
        <pc:sldMkLst>
          <pc:docMk/>
          <pc:sldMk cId="1188524244" sldId="324"/>
        </pc:sldMkLst>
      </pc:sldChg>
      <pc:sldChg chg="addSp delSp modSp mod ord setBg">
        <pc:chgData name="ALGAY, Aline" userId="a90379c1-7be7-47cb-ae09-6177cec6b407" providerId="ADAL" clId="{7B72108F-7C72-4A58-A657-CA9413432B1A}" dt="2024-10-22T07:21:32.879" v="630" actId="20577"/>
        <pc:sldMkLst>
          <pc:docMk/>
          <pc:sldMk cId="2248533635" sldId="325"/>
        </pc:sldMkLst>
        <pc:spChg chg="mod">
          <ac:chgData name="ALGAY, Aline" userId="a90379c1-7be7-47cb-ae09-6177cec6b407" providerId="ADAL" clId="{7B72108F-7C72-4A58-A657-CA9413432B1A}" dt="2024-10-22T07:21:13.868" v="607" actId="20577"/>
          <ac:spMkLst>
            <pc:docMk/>
            <pc:sldMk cId="2248533635" sldId="325"/>
            <ac:spMk id="2" creationId="{CFACC49E-3537-3B7A-458A-25D18A2CF509}"/>
          </ac:spMkLst>
        </pc:spChg>
        <pc:spChg chg="del">
          <ac:chgData name="ALGAY, Aline" userId="a90379c1-7be7-47cb-ae09-6177cec6b407" providerId="ADAL" clId="{7B72108F-7C72-4A58-A657-CA9413432B1A}" dt="2024-10-22T07:10:24.678" v="474" actId="478"/>
          <ac:spMkLst>
            <pc:docMk/>
            <pc:sldMk cId="2248533635" sldId="325"/>
            <ac:spMk id="5" creationId="{5E1269F4-B802-E354-63D4-79262BE644D8}"/>
          </ac:spMkLst>
        </pc:spChg>
        <pc:spChg chg="add del">
          <ac:chgData name="ALGAY, Aline" userId="a90379c1-7be7-47cb-ae09-6177cec6b407" providerId="ADAL" clId="{7B72108F-7C72-4A58-A657-CA9413432B1A}" dt="2024-10-22T07:11:16.077" v="482" actId="26606"/>
          <ac:spMkLst>
            <pc:docMk/>
            <pc:sldMk cId="2248533635" sldId="325"/>
            <ac:spMk id="6" creationId="{6753252F-4873-4F63-801D-CC719279A7D5}"/>
          </ac:spMkLst>
        </pc:spChg>
        <pc:spChg chg="del">
          <ac:chgData name="ALGAY, Aline" userId="a90379c1-7be7-47cb-ae09-6177cec6b407" providerId="ADAL" clId="{7B72108F-7C72-4A58-A657-CA9413432B1A}" dt="2024-10-22T07:10:26.892" v="476" actId="478"/>
          <ac:spMkLst>
            <pc:docMk/>
            <pc:sldMk cId="2248533635" sldId="325"/>
            <ac:spMk id="8" creationId="{08E62A76-B16F-76C2-6CF8-B773B1373C08}"/>
          </ac:spMkLst>
        </pc:spChg>
        <pc:spChg chg="add del">
          <ac:chgData name="ALGAY, Aline" userId="a90379c1-7be7-47cb-ae09-6177cec6b407" providerId="ADAL" clId="{7B72108F-7C72-4A58-A657-CA9413432B1A}" dt="2024-10-22T07:11:55.932" v="492" actId="26606"/>
          <ac:spMkLst>
            <pc:docMk/>
            <pc:sldMk cId="2248533635" sldId="325"/>
            <ac:spMk id="9" creationId="{A8384FB5-9ADC-4DDC-881B-597D56F5B15D}"/>
          </ac:spMkLst>
        </pc:spChg>
        <pc:spChg chg="add del">
          <ac:chgData name="ALGAY, Aline" userId="a90379c1-7be7-47cb-ae09-6177cec6b407" providerId="ADAL" clId="{7B72108F-7C72-4A58-A657-CA9413432B1A}" dt="2024-10-22T07:11:16.077" v="482" actId="26606"/>
          <ac:spMkLst>
            <pc:docMk/>
            <pc:sldMk cId="2248533635" sldId="325"/>
            <ac:spMk id="10" creationId="{047C8CCB-F95D-4249-92DD-651249D3535A}"/>
          </ac:spMkLst>
        </pc:spChg>
        <pc:spChg chg="add del">
          <ac:chgData name="ALGAY, Aline" userId="a90379c1-7be7-47cb-ae09-6177cec6b407" providerId="ADAL" clId="{7B72108F-7C72-4A58-A657-CA9413432B1A}" dt="2024-10-22T07:11:55.932" v="492" actId="26606"/>
          <ac:spMkLst>
            <pc:docMk/>
            <pc:sldMk cId="2248533635" sldId="325"/>
            <ac:spMk id="11" creationId="{91E5A9A7-95C6-4F4F-B00E-C82E07FE62EF}"/>
          </ac:spMkLst>
        </pc:spChg>
        <pc:spChg chg="add del">
          <ac:chgData name="ALGAY, Aline" userId="a90379c1-7be7-47cb-ae09-6177cec6b407" providerId="ADAL" clId="{7B72108F-7C72-4A58-A657-CA9413432B1A}" dt="2024-10-22T07:11:55.932" v="492" actId="26606"/>
          <ac:spMkLst>
            <pc:docMk/>
            <pc:sldMk cId="2248533635" sldId="325"/>
            <ac:spMk id="12" creationId="{D07DD2DE-F619-49DD-B5E7-03A290FF4ED1}"/>
          </ac:spMkLst>
        </pc:spChg>
        <pc:spChg chg="add del mod">
          <ac:chgData name="ALGAY, Aline" userId="a90379c1-7be7-47cb-ae09-6177cec6b407" providerId="ADAL" clId="{7B72108F-7C72-4A58-A657-CA9413432B1A}" dt="2024-10-22T07:12:57.618" v="524" actId="478"/>
          <ac:spMkLst>
            <pc:docMk/>
            <pc:sldMk cId="2248533635" sldId="325"/>
            <ac:spMk id="13" creationId="{F917242D-A3DC-E36D-AA41-58440EAA37F1}"/>
          </ac:spMkLst>
        </pc:spChg>
        <pc:spChg chg="add del">
          <ac:chgData name="ALGAY, Aline" userId="a90379c1-7be7-47cb-ae09-6177cec6b407" providerId="ADAL" clId="{7B72108F-7C72-4A58-A657-CA9413432B1A}" dt="2024-10-22T07:11:55.932" v="492" actId="26606"/>
          <ac:spMkLst>
            <pc:docMk/>
            <pc:sldMk cId="2248533635" sldId="325"/>
            <ac:spMk id="14" creationId="{85149191-5F60-4A28-AAFF-039F96B0F3EC}"/>
          </ac:spMkLst>
        </pc:spChg>
        <pc:spChg chg="add mod">
          <ac:chgData name="ALGAY, Aline" userId="a90379c1-7be7-47cb-ae09-6177cec6b407" providerId="ADAL" clId="{7B72108F-7C72-4A58-A657-CA9413432B1A}" dt="2024-10-22T07:13:26.162" v="528" actId="14100"/>
          <ac:spMkLst>
            <pc:docMk/>
            <pc:sldMk cId="2248533635" sldId="325"/>
            <ac:spMk id="15" creationId="{22CEF1E6-CF15-7C2C-AD43-18A7796CB29D}"/>
          </ac:spMkLst>
        </pc:spChg>
        <pc:spChg chg="add del">
          <ac:chgData name="ALGAY, Aline" userId="a90379c1-7be7-47cb-ae09-6177cec6b407" providerId="ADAL" clId="{7B72108F-7C72-4A58-A657-CA9413432B1A}" dt="2024-10-22T07:11:55.932" v="492" actId="26606"/>
          <ac:spMkLst>
            <pc:docMk/>
            <pc:sldMk cId="2248533635" sldId="325"/>
            <ac:spMk id="16" creationId="{F8260ED5-17F7-4158-B241-D51DD4CF1B7E}"/>
          </ac:spMkLst>
        </pc:spChg>
        <pc:spChg chg="add mod">
          <ac:chgData name="ALGAY, Aline" userId="a90379c1-7be7-47cb-ae09-6177cec6b407" providerId="ADAL" clId="{7B72108F-7C72-4A58-A657-CA9413432B1A}" dt="2024-10-22T07:21:32.879" v="630" actId="20577"/>
          <ac:spMkLst>
            <pc:docMk/>
            <pc:sldMk cId="2248533635" sldId="325"/>
            <ac:spMk id="20" creationId="{E65F621D-AB9F-66D4-13A7-3305D7287C5F}"/>
          </ac:spMkLst>
        </pc:spChg>
        <pc:spChg chg="add del">
          <ac:chgData name="ALGAY, Aline" userId="a90379c1-7be7-47cb-ae09-6177cec6b407" providerId="ADAL" clId="{7B72108F-7C72-4A58-A657-CA9413432B1A}" dt="2024-10-22T07:11:48.360" v="487" actId="26606"/>
          <ac:spMkLst>
            <pc:docMk/>
            <pc:sldMk cId="2248533635" sldId="325"/>
            <ac:spMk id="21" creationId="{A8384FB5-9ADC-4DDC-881B-597D56F5B15D}"/>
          </ac:spMkLst>
        </pc:spChg>
        <pc:spChg chg="add del">
          <ac:chgData name="ALGAY, Aline" userId="a90379c1-7be7-47cb-ae09-6177cec6b407" providerId="ADAL" clId="{7B72108F-7C72-4A58-A657-CA9413432B1A}" dt="2024-10-22T07:11:48.360" v="487" actId="26606"/>
          <ac:spMkLst>
            <pc:docMk/>
            <pc:sldMk cId="2248533635" sldId="325"/>
            <ac:spMk id="23" creationId="{1199E1B1-A8C0-4FE8-A5A8-1CB41D69F857}"/>
          </ac:spMkLst>
        </pc:spChg>
        <pc:spChg chg="add del">
          <ac:chgData name="ALGAY, Aline" userId="a90379c1-7be7-47cb-ae09-6177cec6b407" providerId="ADAL" clId="{7B72108F-7C72-4A58-A657-CA9413432B1A}" dt="2024-10-22T07:11:48.360" v="487" actId="26606"/>
          <ac:spMkLst>
            <pc:docMk/>
            <pc:sldMk cId="2248533635" sldId="325"/>
            <ac:spMk id="25" creationId="{84A8DE83-DE75-4B41-9DB4-A7EC0B0DEC0B}"/>
          </ac:spMkLst>
        </pc:spChg>
        <pc:spChg chg="add del">
          <ac:chgData name="ALGAY, Aline" userId="a90379c1-7be7-47cb-ae09-6177cec6b407" providerId="ADAL" clId="{7B72108F-7C72-4A58-A657-CA9413432B1A}" dt="2024-10-22T07:11:48.360" v="487" actId="26606"/>
          <ac:spMkLst>
            <pc:docMk/>
            <pc:sldMk cId="2248533635" sldId="325"/>
            <ac:spMk id="27" creationId="{A7009A0A-BEF5-4EAC-AF15-E4F9F002E239}"/>
          </ac:spMkLst>
        </pc:spChg>
        <pc:spChg chg="add del">
          <ac:chgData name="ALGAY, Aline" userId="a90379c1-7be7-47cb-ae09-6177cec6b407" providerId="ADAL" clId="{7B72108F-7C72-4A58-A657-CA9413432B1A}" dt="2024-10-22T07:11:54.021" v="489" actId="26606"/>
          <ac:spMkLst>
            <pc:docMk/>
            <pc:sldMk cId="2248533635" sldId="325"/>
            <ac:spMk id="29" creationId="{A4AC5506-6312-4701-8D3C-40187889A947}"/>
          </ac:spMkLst>
        </pc:spChg>
        <pc:picChg chg="add mod">
          <ac:chgData name="ALGAY, Aline" userId="a90379c1-7be7-47cb-ae09-6177cec6b407" providerId="ADAL" clId="{7B72108F-7C72-4A58-A657-CA9413432B1A}" dt="2024-10-22T07:12:42.129" v="521" actId="1076"/>
          <ac:picMkLst>
            <pc:docMk/>
            <pc:sldMk cId="2248533635" sldId="325"/>
            <ac:picMk id="3" creationId="{1CD966CD-DA6E-0217-0197-9D7BB7CC9AFD}"/>
          </ac:picMkLst>
        </pc:picChg>
        <pc:picChg chg="del">
          <ac:chgData name="ALGAY, Aline" userId="a90379c1-7be7-47cb-ae09-6177cec6b407" providerId="ADAL" clId="{7B72108F-7C72-4A58-A657-CA9413432B1A}" dt="2024-10-22T07:10:22.927" v="473" actId="478"/>
          <ac:picMkLst>
            <pc:docMk/>
            <pc:sldMk cId="2248533635" sldId="325"/>
            <ac:picMk id="4" creationId="{37713821-7854-AEE5-903A-58BECD657936}"/>
          </ac:picMkLst>
        </pc:picChg>
        <pc:cxnChg chg="del">
          <ac:chgData name="ALGAY, Aline" userId="a90379c1-7be7-47cb-ae09-6177cec6b407" providerId="ADAL" clId="{7B72108F-7C72-4A58-A657-CA9413432B1A}" dt="2024-10-22T07:10:26.055" v="475" actId="478"/>
          <ac:cxnSpMkLst>
            <pc:docMk/>
            <pc:sldMk cId="2248533635" sldId="325"/>
            <ac:cxnSpMk id="7" creationId="{303048B6-5040-15CD-FCB3-E9260CA7171B}"/>
          </ac:cxnSpMkLst>
        </pc:cxnChg>
        <pc:cxnChg chg="add mod">
          <ac:chgData name="ALGAY, Aline" userId="a90379c1-7be7-47cb-ae09-6177cec6b407" providerId="ADAL" clId="{7B72108F-7C72-4A58-A657-CA9413432B1A}" dt="2024-10-22T07:13:57.483" v="532" actId="14100"/>
          <ac:cxnSpMkLst>
            <pc:docMk/>
            <pc:sldMk cId="2248533635" sldId="325"/>
            <ac:cxnSpMk id="18" creationId="{6F9CF510-09F8-2722-AB4A-6F7E9B08BEC2}"/>
          </ac:cxnSpMkLst>
        </pc:cxnChg>
      </pc:sldChg>
      <pc:sldChg chg="del">
        <pc:chgData name="ALGAY, Aline" userId="a90379c1-7be7-47cb-ae09-6177cec6b407" providerId="ADAL" clId="{7B72108F-7C72-4A58-A657-CA9413432B1A}" dt="2024-10-22T07:34:56.115" v="843" actId="47"/>
        <pc:sldMkLst>
          <pc:docMk/>
          <pc:sldMk cId="3711670415" sldId="326"/>
        </pc:sldMkLst>
      </pc:sldChg>
      <pc:sldChg chg="del">
        <pc:chgData name="ALGAY, Aline" userId="a90379c1-7be7-47cb-ae09-6177cec6b407" providerId="ADAL" clId="{7B72108F-7C72-4A58-A657-CA9413432B1A}" dt="2024-10-22T07:35:03.184" v="845" actId="47"/>
        <pc:sldMkLst>
          <pc:docMk/>
          <pc:sldMk cId="2281702813" sldId="327"/>
        </pc:sldMkLst>
      </pc:sldChg>
      <pc:sldChg chg="del">
        <pc:chgData name="ALGAY, Aline" userId="a90379c1-7be7-47cb-ae09-6177cec6b407" providerId="ADAL" clId="{7B72108F-7C72-4A58-A657-CA9413432B1A}" dt="2024-10-22T07:35:04.310" v="846" actId="47"/>
        <pc:sldMkLst>
          <pc:docMk/>
          <pc:sldMk cId="3039014318" sldId="328"/>
        </pc:sldMkLst>
      </pc:sldChg>
      <pc:sldChg chg="del">
        <pc:chgData name="ALGAY, Aline" userId="a90379c1-7be7-47cb-ae09-6177cec6b407" providerId="ADAL" clId="{7B72108F-7C72-4A58-A657-CA9413432B1A}" dt="2024-10-22T07:35:05.252" v="847" actId="47"/>
        <pc:sldMkLst>
          <pc:docMk/>
          <pc:sldMk cId="3674952593" sldId="329"/>
        </pc:sldMkLst>
      </pc:sldChg>
      <pc:sldChg chg="del">
        <pc:chgData name="ALGAY, Aline" userId="a90379c1-7be7-47cb-ae09-6177cec6b407" providerId="ADAL" clId="{7B72108F-7C72-4A58-A657-CA9413432B1A}" dt="2024-10-22T07:35:06.028" v="848" actId="47"/>
        <pc:sldMkLst>
          <pc:docMk/>
          <pc:sldMk cId="2295097520" sldId="330"/>
        </pc:sldMkLst>
      </pc:sldChg>
      <pc:sldChg chg="del">
        <pc:chgData name="ALGAY, Aline" userId="a90379c1-7be7-47cb-ae09-6177cec6b407" providerId="ADAL" clId="{7B72108F-7C72-4A58-A657-CA9413432B1A}" dt="2024-10-22T07:35:07.211" v="849" actId="47"/>
        <pc:sldMkLst>
          <pc:docMk/>
          <pc:sldMk cId="760341434" sldId="331"/>
        </pc:sldMkLst>
      </pc:sldChg>
      <pc:sldChg chg="addSp delSp modSp add del mod setBg">
        <pc:chgData name="ALGAY, Aline" userId="a90379c1-7be7-47cb-ae09-6177cec6b407" providerId="ADAL" clId="{7B72108F-7C72-4A58-A657-CA9413432B1A}" dt="2024-10-22T07:34:46.648" v="838" actId="47"/>
        <pc:sldMkLst>
          <pc:docMk/>
          <pc:sldMk cId="3675626484" sldId="332"/>
        </pc:sldMkLst>
        <pc:spChg chg="del">
          <ac:chgData name="ALGAY, Aline" userId="a90379c1-7be7-47cb-ae09-6177cec6b407" providerId="ADAL" clId="{7B72108F-7C72-4A58-A657-CA9413432B1A}" dt="2024-10-22T07:08:26.828" v="448" actId="478"/>
          <ac:spMkLst>
            <pc:docMk/>
            <pc:sldMk cId="3675626484" sldId="332"/>
            <ac:spMk id="5" creationId="{F996D751-76A6-1A88-6A14-44104E4B31C2}"/>
          </ac:spMkLst>
        </pc:spChg>
        <pc:spChg chg="del">
          <ac:chgData name="ALGAY, Aline" userId="a90379c1-7be7-47cb-ae09-6177cec6b407" providerId="ADAL" clId="{7B72108F-7C72-4A58-A657-CA9413432B1A}" dt="2024-10-22T07:08:30.445" v="452" actId="478"/>
          <ac:spMkLst>
            <pc:docMk/>
            <pc:sldMk cId="3675626484" sldId="332"/>
            <ac:spMk id="11" creationId="{15A3F15A-54C3-A230-A3C8-C39E4931E8C5}"/>
          </ac:spMkLst>
        </pc:spChg>
        <pc:spChg chg="mod">
          <ac:chgData name="ALGAY, Aline" userId="a90379c1-7be7-47cb-ae09-6177cec6b407" providerId="ADAL" clId="{7B72108F-7C72-4A58-A657-CA9413432B1A}" dt="2024-10-22T07:09:22.484" v="460" actId="26606"/>
          <ac:spMkLst>
            <pc:docMk/>
            <pc:sldMk cId="3675626484" sldId="332"/>
            <ac:spMk id="24" creationId="{599FCCD6-54D9-9161-0783-DB1711E6119C}"/>
          </ac:spMkLst>
        </pc:spChg>
        <pc:spChg chg="add del">
          <ac:chgData name="ALGAY, Aline" userId="a90379c1-7be7-47cb-ae09-6177cec6b407" providerId="ADAL" clId="{7B72108F-7C72-4A58-A657-CA9413432B1A}" dt="2024-10-22T07:09:22.484" v="460" actId="26606"/>
          <ac:spMkLst>
            <pc:docMk/>
            <pc:sldMk cId="3675626484" sldId="332"/>
            <ac:spMk id="29" creationId="{99ED5833-B85B-4103-8A3B-CAB0308E6C15}"/>
          </ac:spMkLst>
        </pc:spChg>
        <pc:picChg chg="add mod modCrop">
          <ac:chgData name="ALGAY, Aline" userId="a90379c1-7be7-47cb-ae09-6177cec6b407" providerId="ADAL" clId="{7B72108F-7C72-4A58-A657-CA9413432B1A}" dt="2024-10-22T07:10:04.561" v="466" actId="732"/>
          <ac:picMkLst>
            <pc:docMk/>
            <pc:sldMk cId="3675626484" sldId="332"/>
            <ac:picMk id="3" creationId="{E19D2638-3570-EAA4-1F05-55F34C4A85E0}"/>
          </ac:picMkLst>
        </pc:picChg>
        <pc:picChg chg="mod">
          <ac:chgData name="ALGAY, Aline" userId="a90379c1-7be7-47cb-ae09-6177cec6b407" providerId="ADAL" clId="{7B72108F-7C72-4A58-A657-CA9413432B1A}" dt="2024-10-22T07:09:22.484" v="460" actId="26606"/>
          <ac:picMkLst>
            <pc:docMk/>
            <pc:sldMk cId="3675626484" sldId="332"/>
            <ac:picMk id="4" creationId="{D180B257-FAC8-D8BE-E015-9D7BE8F56D7F}"/>
          </ac:picMkLst>
        </pc:picChg>
        <pc:picChg chg="del">
          <ac:chgData name="ALGAY, Aline" userId="a90379c1-7be7-47cb-ae09-6177cec6b407" providerId="ADAL" clId="{7B72108F-7C72-4A58-A657-CA9413432B1A}" dt="2024-10-22T07:08:27.527" v="449" actId="478"/>
          <ac:picMkLst>
            <pc:docMk/>
            <pc:sldMk cId="3675626484" sldId="332"/>
            <ac:picMk id="6" creationId="{352141F9-1CF4-BD5D-4FB3-A0009797185A}"/>
          </ac:picMkLst>
        </pc:picChg>
        <pc:picChg chg="del">
          <ac:chgData name="ALGAY, Aline" userId="a90379c1-7be7-47cb-ae09-6177cec6b407" providerId="ADAL" clId="{7B72108F-7C72-4A58-A657-CA9413432B1A}" dt="2024-10-22T07:08:29.555" v="451" actId="478"/>
          <ac:picMkLst>
            <pc:docMk/>
            <pc:sldMk cId="3675626484" sldId="332"/>
            <ac:picMk id="13" creationId="{57E2A661-2812-C460-6FBE-38B6CE70656B}"/>
          </ac:picMkLst>
        </pc:picChg>
        <pc:cxnChg chg="del">
          <ac:chgData name="ALGAY, Aline" userId="a90379c1-7be7-47cb-ae09-6177cec6b407" providerId="ADAL" clId="{7B72108F-7C72-4A58-A657-CA9413432B1A}" dt="2024-10-22T07:08:28.749" v="450" actId="478"/>
          <ac:cxnSpMkLst>
            <pc:docMk/>
            <pc:sldMk cId="3675626484" sldId="332"/>
            <ac:cxnSpMk id="9" creationId="{A36950A1-3A1E-8E0C-BEE3-A28F5A8FA9C3}"/>
          </ac:cxnSpMkLst>
        </pc:cxnChg>
      </pc:sldChg>
      <pc:sldChg chg="delSp modSp add del mod">
        <pc:chgData name="ALGAY, Aline" userId="a90379c1-7be7-47cb-ae09-6177cec6b407" providerId="ADAL" clId="{7B72108F-7C72-4A58-A657-CA9413432B1A}" dt="2024-10-22T07:34:50.323" v="839" actId="47"/>
        <pc:sldMkLst>
          <pc:docMk/>
          <pc:sldMk cId="3639722353" sldId="333"/>
        </pc:sldMkLst>
        <pc:spChg chg="del mod">
          <ac:chgData name="ALGAY, Aline" userId="a90379c1-7be7-47cb-ae09-6177cec6b407" providerId="ADAL" clId="{7B72108F-7C72-4A58-A657-CA9413432B1A}" dt="2024-10-22T07:15:07.341" v="575" actId="478"/>
          <ac:spMkLst>
            <pc:docMk/>
            <pc:sldMk cId="3639722353" sldId="333"/>
            <ac:spMk id="15" creationId="{22CEF1E6-CF15-7C2C-AD43-18A7796CB29D}"/>
          </ac:spMkLst>
        </pc:spChg>
        <pc:spChg chg="del">
          <ac:chgData name="ALGAY, Aline" userId="a90379c1-7be7-47cb-ae09-6177cec6b407" providerId="ADAL" clId="{7B72108F-7C72-4A58-A657-CA9413432B1A}" dt="2024-10-22T07:15:04.390" v="572" actId="478"/>
          <ac:spMkLst>
            <pc:docMk/>
            <pc:sldMk cId="3639722353" sldId="333"/>
            <ac:spMk id="20" creationId="{E65F621D-AB9F-66D4-13A7-3305D7287C5F}"/>
          </ac:spMkLst>
        </pc:spChg>
        <pc:picChg chg="del">
          <ac:chgData name="ALGAY, Aline" userId="a90379c1-7be7-47cb-ae09-6177cec6b407" providerId="ADAL" clId="{7B72108F-7C72-4A58-A657-CA9413432B1A}" dt="2024-10-22T07:15:00.710" v="571" actId="478"/>
          <ac:picMkLst>
            <pc:docMk/>
            <pc:sldMk cId="3639722353" sldId="333"/>
            <ac:picMk id="3" creationId="{1CD966CD-DA6E-0217-0197-9D7BB7CC9AFD}"/>
          </ac:picMkLst>
        </pc:picChg>
        <pc:cxnChg chg="mod">
          <ac:chgData name="ALGAY, Aline" userId="a90379c1-7be7-47cb-ae09-6177cec6b407" providerId="ADAL" clId="{7B72108F-7C72-4A58-A657-CA9413432B1A}" dt="2024-10-22T07:15:05.801" v="573" actId="1076"/>
          <ac:cxnSpMkLst>
            <pc:docMk/>
            <pc:sldMk cId="3639722353" sldId="333"/>
            <ac:cxnSpMk id="18" creationId="{6F9CF510-09F8-2722-AB4A-6F7E9B08BEC2}"/>
          </ac:cxnSpMkLst>
        </pc:cxnChg>
      </pc:sldChg>
      <pc:sldChg chg="addSp delSp modSp add mod">
        <pc:chgData name="ALGAY, Aline" userId="a90379c1-7be7-47cb-ae09-6177cec6b407" providerId="ADAL" clId="{7B72108F-7C72-4A58-A657-CA9413432B1A}" dt="2024-10-22T07:34:39.226" v="837" actId="20577"/>
        <pc:sldMkLst>
          <pc:docMk/>
          <pc:sldMk cId="1966598624" sldId="334"/>
        </pc:sldMkLst>
        <pc:spChg chg="mod">
          <ac:chgData name="ALGAY, Aline" userId="a90379c1-7be7-47cb-ae09-6177cec6b407" providerId="ADAL" clId="{7B72108F-7C72-4A58-A657-CA9413432B1A}" dt="2024-10-22T07:24:55.909" v="633" actId="20577"/>
          <ac:spMkLst>
            <pc:docMk/>
            <pc:sldMk cId="1966598624" sldId="334"/>
            <ac:spMk id="2" creationId="{CFACC49E-3537-3B7A-458A-25D18A2CF509}"/>
          </ac:spMkLst>
        </pc:spChg>
        <pc:spChg chg="add mod">
          <ac:chgData name="ALGAY, Aline" userId="a90379c1-7be7-47cb-ae09-6177cec6b407" providerId="ADAL" clId="{7B72108F-7C72-4A58-A657-CA9413432B1A}" dt="2024-10-22T07:31:57.601" v="737" actId="2711"/>
          <ac:spMkLst>
            <pc:docMk/>
            <pc:sldMk cId="1966598624" sldId="334"/>
            <ac:spMk id="8" creationId="{DF801EF7-25B5-A214-E411-90C9787F47C6}"/>
          </ac:spMkLst>
        </pc:spChg>
        <pc:spChg chg="add mod">
          <ac:chgData name="ALGAY, Aline" userId="a90379c1-7be7-47cb-ae09-6177cec6b407" providerId="ADAL" clId="{7B72108F-7C72-4A58-A657-CA9413432B1A}" dt="2024-10-22T07:31:30.200" v="732" actId="14100"/>
          <ac:spMkLst>
            <pc:docMk/>
            <pc:sldMk cId="1966598624" sldId="334"/>
            <ac:spMk id="14" creationId="{04166578-379F-3B28-2988-EB8CAF755245}"/>
          </ac:spMkLst>
        </pc:spChg>
        <pc:spChg chg="del">
          <ac:chgData name="ALGAY, Aline" userId="a90379c1-7be7-47cb-ae09-6177cec6b407" providerId="ADAL" clId="{7B72108F-7C72-4A58-A657-CA9413432B1A}" dt="2024-10-22T07:24:59.197" v="635" actId="478"/>
          <ac:spMkLst>
            <pc:docMk/>
            <pc:sldMk cId="1966598624" sldId="334"/>
            <ac:spMk id="15" creationId="{22CEF1E6-CF15-7C2C-AD43-18A7796CB29D}"/>
          </ac:spMkLst>
        </pc:spChg>
        <pc:spChg chg="add mod">
          <ac:chgData name="ALGAY, Aline" userId="a90379c1-7be7-47cb-ae09-6177cec6b407" providerId="ADAL" clId="{7B72108F-7C72-4A58-A657-CA9413432B1A}" dt="2024-10-22T07:32:24.704" v="743" actId="14100"/>
          <ac:spMkLst>
            <pc:docMk/>
            <pc:sldMk cId="1966598624" sldId="334"/>
            <ac:spMk id="16" creationId="{74BB8717-7AC1-8D80-E6E8-C5DA6135569B}"/>
          </ac:spMkLst>
        </pc:spChg>
        <pc:spChg chg="del">
          <ac:chgData name="ALGAY, Aline" userId="a90379c1-7be7-47cb-ae09-6177cec6b407" providerId="ADAL" clId="{7B72108F-7C72-4A58-A657-CA9413432B1A}" dt="2024-10-22T07:25:01.471" v="637" actId="478"/>
          <ac:spMkLst>
            <pc:docMk/>
            <pc:sldMk cId="1966598624" sldId="334"/>
            <ac:spMk id="20" creationId="{E65F621D-AB9F-66D4-13A7-3305D7287C5F}"/>
          </ac:spMkLst>
        </pc:spChg>
        <pc:spChg chg="add mod">
          <ac:chgData name="ALGAY, Aline" userId="a90379c1-7be7-47cb-ae09-6177cec6b407" providerId="ADAL" clId="{7B72108F-7C72-4A58-A657-CA9413432B1A}" dt="2024-10-22T07:34:39.226" v="837" actId="20577"/>
          <ac:spMkLst>
            <pc:docMk/>
            <pc:sldMk cId="1966598624" sldId="334"/>
            <ac:spMk id="22" creationId="{CA2583E5-FDAE-56D3-F041-7112424156E8}"/>
          </ac:spMkLst>
        </pc:spChg>
        <pc:picChg chg="del">
          <ac:chgData name="ALGAY, Aline" userId="a90379c1-7be7-47cb-ae09-6177cec6b407" providerId="ADAL" clId="{7B72108F-7C72-4A58-A657-CA9413432B1A}" dt="2024-10-22T07:24:58.077" v="634" actId="478"/>
          <ac:picMkLst>
            <pc:docMk/>
            <pc:sldMk cId="1966598624" sldId="334"/>
            <ac:picMk id="3" creationId="{1CD966CD-DA6E-0217-0197-9D7BB7CC9AFD}"/>
          </ac:picMkLst>
        </pc:picChg>
        <pc:picChg chg="add del mod">
          <ac:chgData name="ALGAY, Aline" userId="a90379c1-7be7-47cb-ae09-6177cec6b407" providerId="ADAL" clId="{7B72108F-7C72-4A58-A657-CA9413432B1A}" dt="2024-10-22T07:25:13.287" v="641" actId="478"/>
          <ac:picMkLst>
            <pc:docMk/>
            <pc:sldMk cId="1966598624" sldId="334"/>
            <ac:picMk id="5" creationId="{436C505E-8E2C-D779-84BC-A0384C2B726C}"/>
          </ac:picMkLst>
        </pc:picChg>
        <pc:picChg chg="add mod modCrop">
          <ac:chgData name="ALGAY, Aline" userId="a90379c1-7be7-47cb-ae09-6177cec6b407" providerId="ADAL" clId="{7B72108F-7C72-4A58-A657-CA9413432B1A}" dt="2024-10-22T07:25:49.576" v="652" actId="1076"/>
          <ac:picMkLst>
            <pc:docMk/>
            <pc:sldMk cId="1966598624" sldId="334"/>
            <ac:picMk id="7" creationId="{41EC7422-99C5-DB1C-16E5-8BCA8E50E987}"/>
          </ac:picMkLst>
        </pc:picChg>
        <pc:picChg chg="add mod modCrop">
          <ac:chgData name="ALGAY, Aline" userId="a90379c1-7be7-47cb-ae09-6177cec6b407" providerId="ADAL" clId="{7B72108F-7C72-4A58-A657-CA9413432B1A}" dt="2024-10-22T07:32:03.376" v="738" actId="1076"/>
          <ac:picMkLst>
            <pc:docMk/>
            <pc:sldMk cId="1966598624" sldId="334"/>
            <ac:picMk id="13" creationId="{C0CEECFF-06E3-7599-3FB7-2AA48C4AD660}"/>
          </ac:picMkLst>
        </pc:picChg>
        <pc:cxnChg chg="add mod">
          <ac:chgData name="ALGAY, Aline" userId="a90379c1-7be7-47cb-ae09-6177cec6b407" providerId="ADAL" clId="{7B72108F-7C72-4A58-A657-CA9413432B1A}" dt="2024-10-22T07:31:34.465" v="733" actId="1076"/>
          <ac:cxnSpMkLst>
            <pc:docMk/>
            <pc:sldMk cId="1966598624" sldId="334"/>
            <ac:cxnSpMk id="10" creationId="{C6DF82B9-8443-1AA3-7EE7-52CBFEDD82F2}"/>
          </ac:cxnSpMkLst>
        </pc:cxnChg>
        <pc:cxnChg chg="del">
          <ac:chgData name="ALGAY, Aline" userId="a90379c1-7be7-47cb-ae09-6177cec6b407" providerId="ADAL" clId="{7B72108F-7C72-4A58-A657-CA9413432B1A}" dt="2024-10-22T07:25:00.049" v="636" actId="478"/>
          <ac:cxnSpMkLst>
            <pc:docMk/>
            <pc:sldMk cId="1966598624" sldId="334"/>
            <ac:cxnSpMk id="18" creationId="{6F9CF510-09F8-2722-AB4A-6F7E9B08BEC2}"/>
          </ac:cxnSpMkLst>
        </pc:cxnChg>
        <pc:cxnChg chg="add mod">
          <ac:chgData name="ALGAY, Aline" userId="a90379c1-7be7-47cb-ae09-6177cec6b407" providerId="ADAL" clId="{7B72108F-7C72-4A58-A657-CA9413432B1A}" dt="2024-10-22T07:32:50.113" v="750" actId="1076"/>
          <ac:cxnSpMkLst>
            <pc:docMk/>
            <pc:sldMk cId="1966598624" sldId="334"/>
            <ac:cxnSpMk id="19" creationId="{272DDE70-72AB-436E-3212-FCA678038DFA}"/>
          </ac:cxnSpMkLst>
        </pc:cxnChg>
      </pc:sldChg>
      <pc:sldChg chg="addSp delSp modSp add del mod ord">
        <pc:chgData name="ALGAY, Aline" userId="a90379c1-7be7-47cb-ae09-6177cec6b407" providerId="ADAL" clId="{7B72108F-7C72-4A58-A657-CA9413432B1A}" dt="2024-10-22T13:18:46.533" v="1360" actId="47"/>
        <pc:sldMkLst>
          <pc:docMk/>
          <pc:sldMk cId="3707235052" sldId="335"/>
        </pc:sldMkLst>
        <pc:spChg chg="add del mod">
          <ac:chgData name="ALGAY, Aline" userId="a90379c1-7be7-47cb-ae09-6177cec6b407" providerId="ADAL" clId="{7B72108F-7C72-4A58-A657-CA9413432B1A}" dt="2024-10-22T12:58:29.064" v="858"/>
          <ac:spMkLst>
            <pc:docMk/>
            <pc:sldMk cId="3707235052" sldId="335"/>
            <ac:spMk id="2" creationId="{0F83CB1C-8213-4EE3-5E6E-15364C8CF381}"/>
          </ac:spMkLst>
        </pc:spChg>
        <pc:spChg chg="add del mod">
          <ac:chgData name="ALGAY, Aline" userId="a90379c1-7be7-47cb-ae09-6177cec6b407" providerId="ADAL" clId="{7B72108F-7C72-4A58-A657-CA9413432B1A}" dt="2024-10-22T12:59:46.014" v="861"/>
          <ac:spMkLst>
            <pc:docMk/>
            <pc:sldMk cId="3707235052" sldId="335"/>
            <ac:spMk id="3" creationId="{3A1924CC-6C83-6A8C-7C7C-0EF95717FFA0}"/>
          </ac:spMkLst>
        </pc:spChg>
        <pc:spChg chg="mod">
          <ac:chgData name="ALGAY, Aline" userId="a90379c1-7be7-47cb-ae09-6177cec6b407" providerId="ADAL" clId="{7B72108F-7C72-4A58-A657-CA9413432B1A}" dt="2024-10-22T13:15:31.356" v="1320" actId="20577"/>
          <ac:spMkLst>
            <pc:docMk/>
            <pc:sldMk cId="3707235052" sldId="335"/>
            <ac:spMk id="5" creationId="{F996D751-76A6-1A88-6A14-44104E4B31C2}"/>
          </ac:spMkLst>
        </pc:spChg>
        <pc:spChg chg="del">
          <ac:chgData name="ALGAY, Aline" userId="a90379c1-7be7-47cb-ae09-6177cec6b407" providerId="ADAL" clId="{7B72108F-7C72-4A58-A657-CA9413432B1A}" dt="2024-10-22T12:58:16.750" v="855" actId="478"/>
          <ac:spMkLst>
            <pc:docMk/>
            <pc:sldMk cId="3707235052" sldId="335"/>
            <ac:spMk id="11" creationId="{15A3F15A-54C3-A230-A3C8-C39E4931E8C5}"/>
          </ac:spMkLst>
        </pc:spChg>
        <pc:picChg chg="del">
          <ac:chgData name="ALGAY, Aline" userId="a90379c1-7be7-47cb-ae09-6177cec6b407" providerId="ADAL" clId="{7B72108F-7C72-4A58-A657-CA9413432B1A}" dt="2024-10-22T12:58:10.026" v="853" actId="478"/>
          <ac:picMkLst>
            <pc:docMk/>
            <pc:sldMk cId="3707235052" sldId="335"/>
            <ac:picMk id="13" creationId="{57E2A661-2812-C460-6FBE-38B6CE70656B}"/>
          </ac:picMkLst>
        </pc:picChg>
      </pc:sldChg>
    </pc:docChg>
  </pc:docChgLst>
  <pc:docChgLst>
    <pc:chgData name="ALGAY, Aline" userId="a90379c1-7be7-47cb-ae09-6177cec6b407" providerId="ADAL" clId="{52A1FFD9-F9C0-4E48-80DB-CEDEBF243B55}"/>
    <pc:docChg chg="undo custSel modSld">
      <pc:chgData name="ALGAY, Aline" userId="a90379c1-7be7-47cb-ae09-6177cec6b407" providerId="ADAL" clId="{52A1FFD9-F9C0-4E48-80DB-CEDEBF243B55}" dt="2023-03-08T09:18:45.975" v="109" actId="207"/>
      <pc:docMkLst>
        <pc:docMk/>
      </pc:docMkLst>
      <pc:sldChg chg="modSp mod">
        <pc:chgData name="ALGAY, Aline" userId="a90379c1-7be7-47cb-ae09-6177cec6b407" providerId="ADAL" clId="{52A1FFD9-F9C0-4E48-80DB-CEDEBF243B55}" dt="2023-03-08T09:15:25.698" v="43" actId="20577"/>
        <pc:sldMkLst>
          <pc:docMk/>
          <pc:sldMk cId="2837902577" sldId="256"/>
        </pc:sldMkLst>
        <pc:spChg chg="mod">
          <ac:chgData name="ALGAY, Aline" userId="a90379c1-7be7-47cb-ae09-6177cec6b407" providerId="ADAL" clId="{52A1FFD9-F9C0-4E48-80DB-CEDEBF243B55}" dt="2023-03-08T09:15:25.698" v="43" actId="20577"/>
          <ac:spMkLst>
            <pc:docMk/>
            <pc:sldMk cId="2837902577" sldId="256"/>
            <ac:spMk id="3" creationId="{A12BDBF6-3552-BEA0-2556-43853A229ADE}"/>
          </ac:spMkLst>
        </pc:spChg>
      </pc:sldChg>
      <pc:sldChg chg="modSp mod">
        <pc:chgData name="ALGAY, Aline" userId="a90379c1-7be7-47cb-ae09-6177cec6b407" providerId="ADAL" clId="{52A1FFD9-F9C0-4E48-80DB-CEDEBF243B55}" dt="2023-03-08T09:16:02.687" v="60" actId="20577"/>
        <pc:sldMkLst>
          <pc:docMk/>
          <pc:sldMk cId="1952752625" sldId="293"/>
        </pc:sldMkLst>
        <pc:spChg chg="mod">
          <ac:chgData name="ALGAY, Aline" userId="a90379c1-7be7-47cb-ae09-6177cec6b407" providerId="ADAL" clId="{52A1FFD9-F9C0-4E48-80DB-CEDEBF243B55}" dt="2023-03-08T09:16:02.687" v="60" actId="20577"/>
          <ac:spMkLst>
            <pc:docMk/>
            <pc:sldMk cId="1952752625" sldId="293"/>
            <ac:spMk id="5" creationId="{F996D751-76A6-1A88-6A14-44104E4B31C2}"/>
          </ac:spMkLst>
        </pc:spChg>
      </pc:sldChg>
      <pc:sldChg chg="modSp mod">
        <pc:chgData name="ALGAY, Aline" userId="a90379c1-7be7-47cb-ae09-6177cec6b407" providerId="ADAL" clId="{52A1FFD9-F9C0-4E48-80DB-CEDEBF243B55}" dt="2023-03-08T09:17:43.117" v="96" actId="14100"/>
        <pc:sldMkLst>
          <pc:docMk/>
          <pc:sldMk cId="1951807331" sldId="299"/>
        </pc:sldMkLst>
        <pc:spChg chg="mod">
          <ac:chgData name="ALGAY, Aline" userId="a90379c1-7be7-47cb-ae09-6177cec6b407" providerId="ADAL" clId="{52A1FFD9-F9C0-4E48-80DB-CEDEBF243B55}" dt="2023-03-08T09:17:43.117" v="96" actId="14100"/>
          <ac:spMkLst>
            <pc:docMk/>
            <pc:sldMk cId="1951807331" sldId="299"/>
            <ac:spMk id="25" creationId="{95049632-14BC-0FA7-2316-CFB93D0862AF}"/>
          </ac:spMkLst>
        </pc:spChg>
        <pc:spChg chg="mod">
          <ac:chgData name="ALGAY, Aline" userId="a90379c1-7be7-47cb-ae09-6177cec6b407" providerId="ADAL" clId="{52A1FFD9-F9C0-4E48-80DB-CEDEBF243B55}" dt="2023-03-08T09:17:36.076" v="95" actId="20577"/>
          <ac:spMkLst>
            <pc:docMk/>
            <pc:sldMk cId="1951807331" sldId="299"/>
            <ac:spMk id="37" creationId="{7FD4F85D-1A7D-75B3-7E1B-743366D1D82E}"/>
          </ac:spMkLst>
        </pc:spChg>
      </pc:sldChg>
      <pc:sldChg chg="modSp mod">
        <pc:chgData name="ALGAY, Aline" userId="a90379c1-7be7-47cb-ae09-6177cec6b407" providerId="ADAL" clId="{52A1FFD9-F9C0-4E48-80DB-CEDEBF243B55}" dt="2023-03-01T13:06:28.129" v="29" actId="20577"/>
        <pc:sldMkLst>
          <pc:docMk/>
          <pc:sldMk cId="4036056084" sldId="322"/>
        </pc:sldMkLst>
        <pc:spChg chg="mod">
          <ac:chgData name="ALGAY, Aline" userId="a90379c1-7be7-47cb-ae09-6177cec6b407" providerId="ADAL" clId="{52A1FFD9-F9C0-4E48-80DB-CEDEBF243B55}" dt="2023-03-01T13:06:28.129" v="29" actId="20577"/>
          <ac:spMkLst>
            <pc:docMk/>
            <pc:sldMk cId="4036056084" sldId="322"/>
            <ac:spMk id="7" creationId="{3F9B2921-C46A-12D1-5FD7-05DD28393C7D}"/>
          </ac:spMkLst>
        </pc:spChg>
      </pc:sldChg>
      <pc:sldChg chg="modSp mod">
        <pc:chgData name="ALGAY, Aline" userId="a90379c1-7be7-47cb-ae09-6177cec6b407" providerId="ADAL" clId="{52A1FFD9-F9C0-4E48-80DB-CEDEBF243B55}" dt="2023-03-08T09:16:59.027" v="73" actId="20577"/>
        <pc:sldMkLst>
          <pc:docMk/>
          <pc:sldMk cId="1994118896" sldId="323"/>
        </pc:sldMkLst>
        <pc:spChg chg="mod">
          <ac:chgData name="ALGAY, Aline" userId="a90379c1-7be7-47cb-ae09-6177cec6b407" providerId="ADAL" clId="{52A1FFD9-F9C0-4E48-80DB-CEDEBF243B55}" dt="2023-03-08T09:16:59.027" v="73" actId="20577"/>
          <ac:spMkLst>
            <pc:docMk/>
            <pc:sldMk cId="1994118896" sldId="323"/>
            <ac:spMk id="7" creationId="{3F9B2921-C46A-12D1-5FD7-05DD28393C7D}"/>
          </ac:spMkLst>
        </pc:spChg>
      </pc:sldChg>
      <pc:sldChg chg="modSp mod">
        <pc:chgData name="ALGAY, Aline" userId="a90379c1-7be7-47cb-ae09-6177cec6b407" providerId="ADAL" clId="{52A1FFD9-F9C0-4E48-80DB-CEDEBF243B55}" dt="2023-03-08T09:18:09.924" v="105" actId="20577"/>
        <pc:sldMkLst>
          <pc:docMk/>
          <pc:sldMk cId="1188524244" sldId="324"/>
        </pc:sldMkLst>
        <pc:spChg chg="mod">
          <ac:chgData name="ALGAY, Aline" userId="a90379c1-7be7-47cb-ae09-6177cec6b407" providerId="ADAL" clId="{52A1FFD9-F9C0-4E48-80DB-CEDEBF243B55}" dt="2023-03-08T09:18:09.924" v="105" actId="20577"/>
          <ac:spMkLst>
            <pc:docMk/>
            <pc:sldMk cId="1188524244" sldId="324"/>
            <ac:spMk id="6" creationId="{4B38CFCF-579F-66A1-4BC4-B8D538FBFE49}"/>
          </ac:spMkLst>
        </pc:spChg>
        <pc:spChg chg="mod">
          <ac:chgData name="ALGAY, Aline" userId="a90379c1-7be7-47cb-ae09-6177cec6b407" providerId="ADAL" clId="{52A1FFD9-F9C0-4E48-80DB-CEDEBF243B55}" dt="2023-03-08T09:17:58.680" v="104" actId="20577"/>
          <ac:spMkLst>
            <pc:docMk/>
            <pc:sldMk cId="1188524244" sldId="324"/>
            <ac:spMk id="7" creationId="{3F9B2921-C46A-12D1-5FD7-05DD28393C7D}"/>
          </ac:spMkLst>
        </pc:spChg>
      </pc:sldChg>
      <pc:sldChg chg="modSp mod">
        <pc:chgData name="ALGAY, Aline" userId="a90379c1-7be7-47cb-ae09-6177cec6b407" providerId="ADAL" clId="{52A1FFD9-F9C0-4E48-80DB-CEDEBF243B55}" dt="2023-03-08T09:17:09.616" v="74" actId="207"/>
        <pc:sldMkLst>
          <pc:docMk/>
          <pc:sldMk cId="2248533635" sldId="325"/>
        </pc:sldMkLst>
        <pc:spChg chg="mod">
          <ac:chgData name="ALGAY, Aline" userId="a90379c1-7be7-47cb-ae09-6177cec6b407" providerId="ADAL" clId="{52A1FFD9-F9C0-4E48-80DB-CEDEBF243B55}" dt="2023-03-08T09:17:09.616" v="74" actId="207"/>
          <ac:spMkLst>
            <pc:docMk/>
            <pc:sldMk cId="2248533635" sldId="325"/>
            <ac:spMk id="8" creationId="{08E62A76-B16F-76C2-6CF8-B773B1373C08}"/>
          </ac:spMkLst>
        </pc:spChg>
      </pc:sldChg>
      <pc:sldChg chg="modSp mod">
        <pc:chgData name="ALGAY, Aline" userId="a90379c1-7be7-47cb-ae09-6177cec6b407" providerId="ADAL" clId="{52A1FFD9-F9C0-4E48-80DB-CEDEBF243B55}" dt="2023-03-08T09:17:15.005" v="75" actId="207"/>
        <pc:sldMkLst>
          <pc:docMk/>
          <pc:sldMk cId="3711670415" sldId="326"/>
        </pc:sldMkLst>
        <pc:spChg chg="mod">
          <ac:chgData name="ALGAY, Aline" userId="a90379c1-7be7-47cb-ae09-6177cec6b407" providerId="ADAL" clId="{52A1FFD9-F9C0-4E48-80DB-CEDEBF243B55}" dt="2023-03-08T09:17:15.005" v="75" actId="207"/>
          <ac:spMkLst>
            <pc:docMk/>
            <pc:sldMk cId="3711670415" sldId="326"/>
            <ac:spMk id="8" creationId="{08E62A76-B16F-76C2-6CF8-B773B1373C08}"/>
          </ac:spMkLst>
        </pc:spChg>
      </pc:sldChg>
      <pc:sldChg chg="modSp mod">
        <pc:chgData name="ALGAY, Aline" userId="a90379c1-7be7-47cb-ae09-6177cec6b407" providerId="ADAL" clId="{52A1FFD9-F9C0-4E48-80DB-CEDEBF243B55}" dt="2023-03-08T09:18:20.408" v="106" actId="207"/>
        <pc:sldMkLst>
          <pc:docMk/>
          <pc:sldMk cId="3039014318" sldId="328"/>
        </pc:sldMkLst>
        <pc:spChg chg="mod">
          <ac:chgData name="ALGAY, Aline" userId="a90379c1-7be7-47cb-ae09-6177cec6b407" providerId="ADAL" clId="{52A1FFD9-F9C0-4E48-80DB-CEDEBF243B55}" dt="2023-03-01T13:08:43.957" v="38" actId="20577"/>
          <ac:spMkLst>
            <pc:docMk/>
            <pc:sldMk cId="3039014318" sldId="328"/>
            <ac:spMk id="5" creationId="{E7D27B1D-A752-12FA-8515-8DD6CB8CD8AE}"/>
          </ac:spMkLst>
        </pc:spChg>
        <pc:spChg chg="mod">
          <ac:chgData name="ALGAY, Aline" userId="a90379c1-7be7-47cb-ae09-6177cec6b407" providerId="ADAL" clId="{52A1FFD9-F9C0-4E48-80DB-CEDEBF243B55}" dt="2023-03-08T09:18:20.408" v="106" actId="207"/>
          <ac:spMkLst>
            <pc:docMk/>
            <pc:sldMk cId="3039014318" sldId="328"/>
            <ac:spMk id="6" creationId="{95E361AD-B7B7-9CBE-B3BE-06D447356BF0}"/>
          </ac:spMkLst>
        </pc:spChg>
      </pc:sldChg>
      <pc:sldChg chg="modSp mod">
        <pc:chgData name="ALGAY, Aline" userId="a90379c1-7be7-47cb-ae09-6177cec6b407" providerId="ADAL" clId="{52A1FFD9-F9C0-4E48-80DB-CEDEBF243B55}" dt="2023-03-01T13:09:35.906" v="41" actId="20577"/>
        <pc:sldMkLst>
          <pc:docMk/>
          <pc:sldMk cId="2295097520" sldId="330"/>
        </pc:sldMkLst>
        <pc:spChg chg="mod">
          <ac:chgData name="ALGAY, Aline" userId="a90379c1-7be7-47cb-ae09-6177cec6b407" providerId="ADAL" clId="{52A1FFD9-F9C0-4E48-80DB-CEDEBF243B55}" dt="2023-03-01T13:09:03.732" v="39" actId="20577"/>
          <ac:spMkLst>
            <pc:docMk/>
            <pc:sldMk cId="2295097520" sldId="330"/>
            <ac:spMk id="7" creationId="{E22B3F51-48E3-50FC-C6A4-BA95E878B354}"/>
          </ac:spMkLst>
        </pc:spChg>
        <pc:spChg chg="mod">
          <ac:chgData name="ALGAY, Aline" userId="a90379c1-7be7-47cb-ae09-6177cec6b407" providerId="ADAL" clId="{52A1FFD9-F9C0-4E48-80DB-CEDEBF243B55}" dt="2023-03-01T13:09:35.906" v="41" actId="20577"/>
          <ac:spMkLst>
            <pc:docMk/>
            <pc:sldMk cId="2295097520" sldId="330"/>
            <ac:spMk id="17" creationId="{B2B7D87C-5154-596D-7B87-53188D309ACB}"/>
          </ac:spMkLst>
        </pc:spChg>
      </pc:sldChg>
      <pc:sldChg chg="modSp mod">
        <pc:chgData name="ALGAY, Aline" userId="a90379c1-7be7-47cb-ae09-6177cec6b407" providerId="ADAL" clId="{52A1FFD9-F9C0-4E48-80DB-CEDEBF243B55}" dt="2023-03-08T09:18:45.975" v="109" actId="207"/>
        <pc:sldMkLst>
          <pc:docMk/>
          <pc:sldMk cId="760341434" sldId="331"/>
        </pc:sldMkLst>
        <pc:spChg chg="mod">
          <ac:chgData name="ALGAY, Aline" userId="a90379c1-7be7-47cb-ae09-6177cec6b407" providerId="ADAL" clId="{52A1FFD9-F9C0-4E48-80DB-CEDEBF243B55}" dt="2023-03-08T09:18:45.975" v="109" actId="207"/>
          <ac:spMkLst>
            <pc:docMk/>
            <pc:sldMk cId="760341434" sldId="331"/>
            <ac:spMk id="17" creationId="{B2B7D87C-5154-596D-7B87-53188D309ACB}"/>
          </ac:spMkLst>
        </pc:spChg>
      </pc:sldChg>
    </pc:docChg>
  </pc:docChgLst>
  <pc:docChgLst>
    <pc:chgData name="ALGAY, Aline" userId="a90379c1-7be7-47cb-ae09-6177cec6b407" providerId="ADAL" clId="{EA0E2188-B6BF-4A6D-B743-EB4555A5B04A}"/>
    <pc:docChg chg="modSld">
      <pc:chgData name="ALGAY, Aline" userId="a90379c1-7be7-47cb-ae09-6177cec6b407" providerId="ADAL" clId="{EA0E2188-B6BF-4A6D-B743-EB4555A5B04A}" dt="2024-01-10T13:40:26.004" v="14" actId="207"/>
      <pc:docMkLst>
        <pc:docMk/>
      </pc:docMkLst>
      <pc:sldChg chg="addSp modSp mod">
        <pc:chgData name="ALGAY, Aline" userId="a90379c1-7be7-47cb-ae09-6177cec6b407" providerId="ADAL" clId="{EA0E2188-B6BF-4A6D-B743-EB4555A5B04A}" dt="2024-01-10T13:40:26.004" v="14" actId="207"/>
        <pc:sldMkLst>
          <pc:docMk/>
          <pc:sldMk cId="2837902577" sldId="256"/>
        </pc:sldMkLst>
        <pc:spChg chg="add mod">
          <ac:chgData name="ALGAY, Aline" userId="a90379c1-7be7-47cb-ae09-6177cec6b407" providerId="ADAL" clId="{EA0E2188-B6BF-4A6D-B743-EB4555A5B04A}" dt="2024-01-10T13:40:26.004" v="14" actId="207"/>
          <ac:spMkLst>
            <pc:docMk/>
            <pc:sldMk cId="2837902577" sldId="256"/>
            <ac:spMk id="2" creationId="{ED5E1B9B-5E58-EA1B-D563-D4F53B171AE5}"/>
          </ac:spMkLst>
        </pc:spChg>
        <pc:picChg chg="mod">
          <ac:chgData name="ALGAY, Aline" userId="a90379c1-7be7-47cb-ae09-6177cec6b407" providerId="ADAL" clId="{EA0E2188-B6BF-4A6D-B743-EB4555A5B04A}" dt="2024-01-10T13:40:07.265" v="0" actId="1076"/>
          <ac:picMkLst>
            <pc:docMk/>
            <pc:sldMk cId="2837902577" sldId="256"/>
            <ac:picMk id="5" creationId="{77D9E7EF-E273-9F7D-719A-AAB71AFF2A3A}"/>
          </ac:picMkLst>
        </pc:picChg>
      </pc:sldChg>
    </pc:docChg>
  </pc:docChgLst>
  <pc:docChgLst>
    <pc:chgData name="ALGAY, Aline" userId="a90379c1-7be7-47cb-ae09-6177cec6b407" providerId="ADAL" clId="{734DA5CD-53D6-46C4-853D-2B4BF1D4CA26}"/>
    <pc:docChg chg="custSel modSld">
      <pc:chgData name="ALGAY, Aline" userId="a90379c1-7be7-47cb-ae09-6177cec6b407" providerId="ADAL" clId="{734DA5CD-53D6-46C4-853D-2B4BF1D4CA26}" dt="2023-03-29T08:14:47.063" v="397" actId="1076"/>
      <pc:docMkLst>
        <pc:docMk/>
      </pc:docMkLst>
      <pc:sldChg chg="modSp mod">
        <pc:chgData name="ALGAY, Aline" userId="a90379c1-7be7-47cb-ae09-6177cec6b407" providerId="ADAL" clId="{734DA5CD-53D6-46C4-853D-2B4BF1D4CA26}" dt="2023-03-29T07:08:52.467" v="0" actId="313"/>
        <pc:sldMkLst>
          <pc:docMk/>
          <pc:sldMk cId="1952752625" sldId="293"/>
        </pc:sldMkLst>
        <pc:spChg chg="mod">
          <ac:chgData name="ALGAY, Aline" userId="a90379c1-7be7-47cb-ae09-6177cec6b407" providerId="ADAL" clId="{734DA5CD-53D6-46C4-853D-2B4BF1D4CA26}" dt="2023-03-29T07:08:52.467" v="0" actId="313"/>
          <ac:spMkLst>
            <pc:docMk/>
            <pc:sldMk cId="1952752625" sldId="293"/>
            <ac:spMk id="5" creationId="{F996D751-76A6-1A88-6A14-44104E4B31C2}"/>
          </ac:spMkLst>
        </pc:spChg>
      </pc:sldChg>
      <pc:sldChg chg="addSp delSp modSp mod">
        <pc:chgData name="ALGAY, Aline" userId="a90379c1-7be7-47cb-ae09-6177cec6b407" providerId="ADAL" clId="{734DA5CD-53D6-46C4-853D-2B4BF1D4CA26}" dt="2023-03-29T08:02:39.465" v="290" actId="14100"/>
        <pc:sldMkLst>
          <pc:docMk/>
          <pc:sldMk cId="1951807331" sldId="299"/>
        </pc:sldMkLst>
        <pc:spChg chg="add mod">
          <ac:chgData name="ALGAY, Aline" userId="a90379c1-7be7-47cb-ae09-6177cec6b407" providerId="ADAL" clId="{734DA5CD-53D6-46C4-853D-2B4BF1D4CA26}" dt="2023-03-29T07:59:44.561" v="253" actId="1076"/>
          <ac:spMkLst>
            <pc:docMk/>
            <pc:sldMk cId="1951807331" sldId="299"/>
            <ac:spMk id="5" creationId="{980C3359-EA54-B317-4AE0-2AB40E39C393}"/>
          </ac:spMkLst>
        </pc:spChg>
        <pc:spChg chg="add mod">
          <ac:chgData name="ALGAY, Aline" userId="a90379c1-7be7-47cb-ae09-6177cec6b407" providerId="ADAL" clId="{734DA5CD-53D6-46C4-853D-2B4BF1D4CA26}" dt="2023-03-29T08:01:13.137" v="271" actId="1076"/>
          <ac:spMkLst>
            <pc:docMk/>
            <pc:sldMk cId="1951807331" sldId="299"/>
            <ac:spMk id="6" creationId="{2F271541-6A77-D468-D158-42F1535AECC2}"/>
          </ac:spMkLst>
        </pc:spChg>
        <pc:spChg chg="mod">
          <ac:chgData name="ALGAY, Aline" userId="a90379c1-7be7-47cb-ae09-6177cec6b407" providerId="ADAL" clId="{734DA5CD-53D6-46C4-853D-2B4BF1D4CA26}" dt="2023-03-29T07:21:27.086" v="226" actId="1076"/>
          <ac:spMkLst>
            <pc:docMk/>
            <pc:sldMk cId="1951807331" sldId="299"/>
            <ac:spMk id="11" creationId="{EAE0B251-6807-9389-F668-9610C4BDB3AA}"/>
          </ac:spMkLst>
        </pc:spChg>
        <pc:spChg chg="mod">
          <ac:chgData name="ALGAY, Aline" userId="a90379c1-7be7-47cb-ae09-6177cec6b407" providerId="ADAL" clId="{734DA5CD-53D6-46C4-853D-2B4BF1D4CA26}" dt="2023-03-29T07:21:34.910" v="228" actId="1076"/>
          <ac:spMkLst>
            <pc:docMk/>
            <pc:sldMk cId="1951807331" sldId="299"/>
            <ac:spMk id="12" creationId="{CFBB9117-AEDD-7D68-09D5-15F38F431434}"/>
          </ac:spMkLst>
        </pc:spChg>
        <pc:spChg chg="mod">
          <ac:chgData name="ALGAY, Aline" userId="a90379c1-7be7-47cb-ae09-6177cec6b407" providerId="ADAL" clId="{734DA5CD-53D6-46C4-853D-2B4BF1D4CA26}" dt="2023-03-29T07:21:37.464" v="229" actId="1076"/>
          <ac:spMkLst>
            <pc:docMk/>
            <pc:sldMk cId="1951807331" sldId="299"/>
            <ac:spMk id="13" creationId="{B897BDDE-5F6F-D56D-7AB8-AFE1BDB9AB52}"/>
          </ac:spMkLst>
        </pc:spChg>
        <pc:spChg chg="mod">
          <ac:chgData name="ALGAY, Aline" userId="a90379c1-7be7-47cb-ae09-6177cec6b407" providerId="ADAL" clId="{734DA5CD-53D6-46C4-853D-2B4BF1D4CA26}" dt="2023-03-29T07:21:51.463" v="234" actId="1076"/>
          <ac:spMkLst>
            <pc:docMk/>
            <pc:sldMk cId="1951807331" sldId="299"/>
            <ac:spMk id="25" creationId="{95049632-14BC-0FA7-2316-CFB93D0862AF}"/>
          </ac:spMkLst>
        </pc:spChg>
        <pc:spChg chg="mod">
          <ac:chgData name="ALGAY, Aline" userId="a90379c1-7be7-47cb-ae09-6177cec6b407" providerId="ADAL" clId="{734DA5CD-53D6-46C4-853D-2B4BF1D4CA26}" dt="2023-03-29T08:00:41.050" v="265" actId="1076"/>
          <ac:spMkLst>
            <pc:docMk/>
            <pc:sldMk cId="1951807331" sldId="299"/>
            <ac:spMk id="26" creationId="{DDF2A0F6-B9DE-A6BB-B01F-DF88A04099BC}"/>
          </ac:spMkLst>
        </pc:spChg>
        <pc:spChg chg="mod">
          <ac:chgData name="ALGAY, Aline" userId="a90379c1-7be7-47cb-ae09-6177cec6b407" providerId="ADAL" clId="{734DA5CD-53D6-46C4-853D-2B4BF1D4CA26}" dt="2023-03-29T08:01:38.321" v="277" actId="1076"/>
          <ac:spMkLst>
            <pc:docMk/>
            <pc:sldMk cId="1951807331" sldId="299"/>
            <ac:spMk id="29" creationId="{05610110-5670-1778-3E20-23C6E764662B}"/>
          </ac:spMkLst>
        </pc:spChg>
        <pc:spChg chg="mod">
          <ac:chgData name="ALGAY, Aline" userId="a90379c1-7be7-47cb-ae09-6177cec6b407" providerId="ADAL" clId="{734DA5CD-53D6-46C4-853D-2B4BF1D4CA26}" dt="2023-03-29T08:01:52.130" v="280" actId="1076"/>
          <ac:spMkLst>
            <pc:docMk/>
            <pc:sldMk cId="1951807331" sldId="299"/>
            <ac:spMk id="31" creationId="{AF84BEA5-2E19-E5C3-3E12-F0B7DBBE5A91}"/>
          </ac:spMkLst>
        </pc:spChg>
        <pc:spChg chg="mod ord">
          <ac:chgData name="ALGAY, Aline" userId="a90379c1-7be7-47cb-ae09-6177cec6b407" providerId="ADAL" clId="{734DA5CD-53D6-46C4-853D-2B4BF1D4CA26}" dt="2023-03-29T07:59:35.665" v="250" actId="1076"/>
          <ac:spMkLst>
            <pc:docMk/>
            <pc:sldMk cId="1951807331" sldId="299"/>
            <ac:spMk id="33" creationId="{90056AEE-AFC2-CAB0-D909-48AECBD2ABA0}"/>
          </ac:spMkLst>
        </pc:spChg>
        <pc:spChg chg="mod ord">
          <ac:chgData name="ALGAY, Aline" userId="a90379c1-7be7-47cb-ae09-6177cec6b407" providerId="ADAL" clId="{734DA5CD-53D6-46C4-853D-2B4BF1D4CA26}" dt="2023-03-29T07:59:59.834" v="256" actId="1076"/>
          <ac:spMkLst>
            <pc:docMk/>
            <pc:sldMk cId="1951807331" sldId="299"/>
            <ac:spMk id="34" creationId="{572486D5-A735-E0D6-6C93-7AA8D3480A42}"/>
          </ac:spMkLst>
        </pc:spChg>
        <pc:spChg chg="mod ord">
          <ac:chgData name="ALGAY, Aline" userId="a90379c1-7be7-47cb-ae09-6177cec6b407" providerId="ADAL" clId="{734DA5CD-53D6-46C4-853D-2B4BF1D4CA26}" dt="2023-03-29T07:59:56.337" v="255" actId="1076"/>
          <ac:spMkLst>
            <pc:docMk/>
            <pc:sldMk cId="1951807331" sldId="299"/>
            <ac:spMk id="36" creationId="{1A2613B8-9B6B-5687-55D7-A017BFE3B619}"/>
          </ac:spMkLst>
        </pc:spChg>
        <pc:spChg chg="mod">
          <ac:chgData name="ALGAY, Aline" userId="a90379c1-7be7-47cb-ae09-6177cec6b407" providerId="ADAL" clId="{734DA5CD-53D6-46C4-853D-2B4BF1D4CA26}" dt="2023-03-29T07:21:46.718" v="233" actId="1076"/>
          <ac:spMkLst>
            <pc:docMk/>
            <pc:sldMk cId="1951807331" sldId="299"/>
            <ac:spMk id="37" creationId="{7FD4F85D-1A7D-75B3-7E1B-743366D1D82E}"/>
          </ac:spMkLst>
        </pc:spChg>
        <pc:spChg chg="mod">
          <ac:chgData name="ALGAY, Aline" userId="a90379c1-7be7-47cb-ae09-6177cec6b407" providerId="ADAL" clId="{734DA5CD-53D6-46C4-853D-2B4BF1D4CA26}" dt="2023-03-29T07:59:28.802" v="248" actId="1076"/>
          <ac:spMkLst>
            <pc:docMk/>
            <pc:sldMk cId="1951807331" sldId="299"/>
            <ac:spMk id="38" creationId="{2A7E0FD6-069B-138C-C6BF-DFA8FDA1BAFC}"/>
          </ac:spMkLst>
        </pc:spChg>
        <pc:picChg chg="add mod modCrop">
          <ac:chgData name="ALGAY, Aline" userId="a90379c1-7be7-47cb-ae09-6177cec6b407" providerId="ADAL" clId="{734DA5CD-53D6-46C4-853D-2B4BF1D4CA26}" dt="2023-03-29T07:59:31.082" v="249" actId="1076"/>
          <ac:picMkLst>
            <pc:docMk/>
            <pc:sldMk cId="1951807331" sldId="299"/>
            <ac:picMk id="3" creationId="{2B1333A5-BD0A-FB01-D76D-85063A1D9515}"/>
          </ac:picMkLst>
        </pc:picChg>
        <pc:picChg chg="mod">
          <ac:chgData name="ALGAY, Aline" userId="a90379c1-7be7-47cb-ae09-6177cec6b407" providerId="ADAL" clId="{734DA5CD-53D6-46C4-853D-2B4BF1D4CA26}" dt="2023-03-29T07:21:22.327" v="224" actId="1076"/>
          <ac:picMkLst>
            <pc:docMk/>
            <pc:sldMk cId="1951807331" sldId="299"/>
            <ac:picMk id="9" creationId="{4726F3A3-13FD-13FF-B4E5-405ACAAEE224}"/>
          </ac:picMkLst>
        </pc:picChg>
        <pc:picChg chg="del">
          <ac:chgData name="ALGAY, Aline" userId="a90379c1-7be7-47cb-ae09-6177cec6b407" providerId="ADAL" clId="{734DA5CD-53D6-46C4-853D-2B4BF1D4CA26}" dt="2023-03-29T07:11:11.272" v="132" actId="478"/>
          <ac:picMkLst>
            <pc:docMk/>
            <pc:sldMk cId="1951807331" sldId="299"/>
            <ac:picMk id="24" creationId="{8BFC9448-B9EA-1DE1-3FA6-D8813013B95D}"/>
          </ac:picMkLst>
        </pc:picChg>
        <pc:cxnChg chg="add mod">
          <ac:chgData name="ALGAY, Aline" userId="a90379c1-7be7-47cb-ae09-6177cec6b407" providerId="ADAL" clId="{734DA5CD-53D6-46C4-853D-2B4BF1D4CA26}" dt="2023-03-29T08:02:04.497" v="282" actId="14100"/>
          <ac:cxnSpMkLst>
            <pc:docMk/>
            <pc:sldMk cId="1951807331" sldId="299"/>
            <ac:cxnSpMk id="4" creationId="{E2057697-905D-5215-D0CC-FC638F383499}"/>
          </ac:cxnSpMkLst>
        </pc:cxnChg>
        <pc:cxnChg chg="mod">
          <ac:chgData name="ALGAY, Aline" userId="a90379c1-7be7-47cb-ae09-6177cec6b407" providerId="ADAL" clId="{734DA5CD-53D6-46C4-853D-2B4BF1D4CA26}" dt="2023-03-29T07:21:43.815" v="231" actId="1076"/>
          <ac:cxnSpMkLst>
            <pc:docMk/>
            <pc:sldMk cId="1951807331" sldId="299"/>
            <ac:cxnSpMk id="15" creationId="{D3EA18FD-B6EF-9C6F-F374-D973526BA8BA}"/>
          </ac:cxnSpMkLst>
        </pc:cxnChg>
        <pc:cxnChg chg="mod">
          <ac:chgData name="ALGAY, Aline" userId="a90379c1-7be7-47cb-ae09-6177cec6b407" providerId="ADAL" clId="{734DA5CD-53D6-46C4-853D-2B4BF1D4CA26}" dt="2023-03-29T07:21:30.463" v="227" actId="1076"/>
          <ac:cxnSpMkLst>
            <pc:docMk/>
            <pc:sldMk cId="1951807331" sldId="299"/>
            <ac:cxnSpMk id="16" creationId="{8740FCAB-DEE3-70D9-B6A0-68B27E521747}"/>
          </ac:cxnSpMkLst>
        </pc:cxnChg>
        <pc:cxnChg chg="mod">
          <ac:chgData name="ALGAY, Aline" userId="a90379c1-7be7-47cb-ae09-6177cec6b407" providerId="ADAL" clId="{734DA5CD-53D6-46C4-853D-2B4BF1D4CA26}" dt="2023-03-29T07:21:40.286" v="230" actId="1076"/>
          <ac:cxnSpMkLst>
            <pc:docMk/>
            <pc:sldMk cId="1951807331" sldId="299"/>
            <ac:cxnSpMk id="18" creationId="{B2FEC992-1C83-44D2-40AA-339DED4FCDCD}"/>
          </ac:cxnSpMkLst>
        </pc:cxnChg>
        <pc:cxnChg chg="mod">
          <ac:chgData name="ALGAY, Aline" userId="a90379c1-7be7-47cb-ae09-6177cec6b407" providerId="ADAL" clId="{734DA5CD-53D6-46C4-853D-2B4BF1D4CA26}" dt="2023-03-29T08:01:59.321" v="281" actId="14100"/>
          <ac:cxnSpMkLst>
            <pc:docMk/>
            <pc:sldMk cId="1951807331" sldId="299"/>
            <ac:cxnSpMk id="28" creationId="{53CB7FBA-94C9-97D0-EEC3-F492E45CBCD2}"/>
          </ac:cxnSpMkLst>
        </pc:cxnChg>
        <pc:cxnChg chg="mod">
          <ac:chgData name="ALGAY, Aline" userId="a90379c1-7be7-47cb-ae09-6177cec6b407" providerId="ADAL" clId="{734DA5CD-53D6-46C4-853D-2B4BF1D4CA26}" dt="2023-03-29T08:02:39.465" v="290" actId="14100"/>
          <ac:cxnSpMkLst>
            <pc:docMk/>
            <pc:sldMk cId="1951807331" sldId="299"/>
            <ac:cxnSpMk id="30" creationId="{073DA8BE-C967-7E12-1DED-D1285F99AC8D}"/>
          </ac:cxnSpMkLst>
        </pc:cxnChg>
        <pc:cxnChg chg="mod">
          <ac:chgData name="ALGAY, Aline" userId="a90379c1-7be7-47cb-ae09-6177cec6b407" providerId="ADAL" clId="{734DA5CD-53D6-46C4-853D-2B4BF1D4CA26}" dt="2023-03-29T08:02:33.097" v="289" actId="14100"/>
          <ac:cxnSpMkLst>
            <pc:docMk/>
            <pc:sldMk cId="1951807331" sldId="299"/>
            <ac:cxnSpMk id="32" creationId="{3FD7D251-53D7-F0D8-C7A1-60B94CD9CC10}"/>
          </ac:cxnSpMkLst>
        </pc:cxnChg>
      </pc:sldChg>
      <pc:sldChg chg="addSp delSp modSp mod">
        <pc:chgData name="ALGAY, Aline" userId="a90379c1-7be7-47cb-ae09-6177cec6b407" providerId="ADAL" clId="{734DA5CD-53D6-46C4-853D-2B4BF1D4CA26}" dt="2023-03-29T08:14:47.063" v="397" actId="1076"/>
        <pc:sldMkLst>
          <pc:docMk/>
          <pc:sldMk cId="3674952593" sldId="329"/>
        </pc:sldMkLst>
        <pc:spChg chg="mod">
          <ac:chgData name="ALGAY, Aline" userId="a90379c1-7be7-47cb-ae09-6177cec6b407" providerId="ADAL" clId="{734DA5CD-53D6-46C4-853D-2B4BF1D4CA26}" dt="2023-03-29T08:12:03.743" v="321" actId="1076"/>
          <ac:spMkLst>
            <pc:docMk/>
            <pc:sldMk cId="3674952593" sldId="329"/>
            <ac:spMk id="7" creationId="{E22B3F51-48E3-50FC-C6A4-BA95E878B354}"/>
          </ac:spMkLst>
        </pc:spChg>
        <pc:spChg chg="mod">
          <ac:chgData name="ALGAY, Aline" userId="a90379c1-7be7-47cb-ae09-6177cec6b407" providerId="ADAL" clId="{734DA5CD-53D6-46C4-853D-2B4BF1D4CA26}" dt="2023-03-29T08:12:09.551" v="323" actId="1076"/>
          <ac:spMkLst>
            <pc:docMk/>
            <pc:sldMk cId="3674952593" sldId="329"/>
            <ac:spMk id="10" creationId="{2DE728D0-24A5-16E3-E8BB-48698A179B06}"/>
          </ac:spMkLst>
        </pc:spChg>
        <pc:spChg chg="mod">
          <ac:chgData name="ALGAY, Aline" userId="a90379c1-7be7-47cb-ae09-6177cec6b407" providerId="ADAL" clId="{734DA5CD-53D6-46C4-853D-2B4BF1D4CA26}" dt="2023-03-29T08:12:18.951" v="324" actId="1076"/>
          <ac:spMkLst>
            <pc:docMk/>
            <pc:sldMk cId="3674952593" sldId="329"/>
            <ac:spMk id="11" creationId="{97A8218A-07DA-2635-2BEC-13464CB3FDBB}"/>
          </ac:spMkLst>
        </pc:spChg>
        <pc:spChg chg="mod">
          <ac:chgData name="ALGAY, Aline" userId="a90379c1-7be7-47cb-ae09-6177cec6b407" providerId="ADAL" clId="{734DA5CD-53D6-46C4-853D-2B4BF1D4CA26}" dt="2023-03-29T08:14:27.632" v="391" actId="1076"/>
          <ac:spMkLst>
            <pc:docMk/>
            <pc:sldMk cId="3674952593" sldId="329"/>
            <ac:spMk id="12" creationId="{C5BBA6FC-4AF9-BE08-557B-20F6B411C11E}"/>
          </ac:spMkLst>
        </pc:spChg>
        <pc:spChg chg="mod">
          <ac:chgData name="ALGAY, Aline" userId="a90379c1-7be7-47cb-ae09-6177cec6b407" providerId="ADAL" clId="{734DA5CD-53D6-46C4-853D-2B4BF1D4CA26}" dt="2023-03-29T08:08:28.633" v="300" actId="1076"/>
          <ac:spMkLst>
            <pc:docMk/>
            <pc:sldMk cId="3674952593" sldId="329"/>
            <ac:spMk id="13" creationId="{D3AE5444-19FE-667D-D9F5-B228FB0D9E14}"/>
          </ac:spMkLst>
        </pc:spChg>
        <pc:spChg chg="mod">
          <ac:chgData name="ALGAY, Aline" userId="a90379c1-7be7-47cb-ae09-6177cec6b407" providerId="ADAL" clId="{734DA5CD-53D6-46C4-853D-2B4BF1D4CA26}" dt="2023-03-29T08:14:47.063" v="397" actId="1076"/>
          <ac:spMkLst>
            <pc:docMk/>
            <pc:sldMk cId="3674952593" sldId="329"/>
            <ac:spMk id="14" creationId="{FF1EC756-FD5E-7680-B817-15CCF221271A}"/>
          </ac:spMkLst>
        </pc:spChg>
        <pc:spChg chg="add mod">
          <ac:chgData name="ALGAY, Aline" userId="a90379c1-7be7-47cb-ae09-6177cec6b407" providerId="ADAL" clId="{734DA5CD-53D6-46C4-853D-2B4BF1D4CA26}" dt="2023-03-29T08:14:02.701" v="382" actId="20577"/>
          <ac:spMkLst>
            <pc:docMk/>
            <pc:sldMk cId="3674952593" sldId="329"/>
            <ac:spMk id="22" creationId="{F35A98C0-2CBD-02FA-3ADA-6EED930E8FBD}"/>
          </ac:spMkLst>
        </pc:spChg>
        <pc:picChg chg="add mod modCrop">
          <ac:chgData name="ALGAY, Aline" userId="a90379c1-7be7-47cb-ae09-6177cec6b407" providerId="ADAL" clId="{734DA5CD-53D6-46C4-853D-2B4BF1D4CA26}" dt="2023-03-29T08:08:25.576" v="299" actId="1076"/>
          <ac:picMkLst>
            <pc:docMk/>
            <pc:sldMk cId="3674952593" sldId="329"/>
            <ac:picMk id="3" creationId="{5BF08C96-4BBA-B95A-8653-95A36351F177}"/>
          </ac:picMkLst>
        </pc:picChg>
        <pc:picChg chg="del">
          <ac:chgData name="ALGAY, Aline" userId="a90379c1-7be7-47cb-ae09-6177cec6b407" providerId="ADAL" clId="{734DA5CD-53D6-46C4-853D-2B4BF1D4CA26}" dt="2023-03-29T08:07:37.328" v="291" actId="478"/>
          <ac:picMkLst>
            <pc:docMk/>
            <pc:sldMk cId="3674952593" sldId="329"/>
            <ac:picMk id="4" creationId="{F383A530-142E-4CC5-F9DC-3CA6F10827CA}"/>
          </ac:picMkLst>
        </pc:picChg>
        <pc:cxnChg chg="mod ord">
          <ac:chgData name="ALGAY, Aline" userId="a90379c1-7be7-47cb-ae09-6177cec6b407" providerId="ADAL" clId="{734DA5CD-53D6-46C4-853D-2B4BF1D4CA26}" dt="2023-03-29T08:12:21.385" v="325" actId="1076"/>
          <ac:cxnSpMkLst>
            <pc:docMk/>
            <pc:sldMk cId="3674952593" sldId="329"/>
            <ac:cxnSpMk id="16" creationId="{3E7534ED-8329-C426-A5DA-8CD61D4F6884}"/>
          </ac:cxnSpMkLst>
        </pc:cxnChg>
        <pc:cxnChg chg="add mod">
          <ac:chgData name="ALGAY, Aline" userId="a90379c1-7be7-47cb-ae09-6177cec6b407" providerId="ADAL" clId="{734DA5CD-53D6-46C4-853D-2B4BF1D4CA26}" dt="2023-03-29T08:11:58.840" v="320" actId="1076"/>
          <ac:cxnSpMkLst>
            <pc:docMk/>
            <pc:sldMk cId="3674952593" sldId="329"/>
            <ac:cxnSpMk id="17" creationId="{C00A9516-42D1-5B5B-E40C-1C9764D27A5A}"/>
          </ac:cxnSpMkLst>
        </pc:cxnChg>
        <pc:cxnChg chg="mod ord">
          <ac:chgData name="ALGAY, Aline" userId="a90379c1-7be7-47cb-ae09-6177cec6b407" providerId="ADAL" clId="{734DA5CD-53D6-46C4-853D-2B4BF1D4CA26}" dt="2023-03-29T08:12:06.639" v="322" actId="1076"/>
          <ac:cxnSpMkLst>
            <pc:docMk/>
            <pc:sldMk cId="3674952593" sldId="329"/>
            <ac:cxnSpMk id="18" creationId="{D04333CE-D6FE-545C-06DC-14764245DF74}"/>
          </ac:cxnSpMkLst>
        </pc:cxnChg>
        <pc:cxnChg chg="mod ord">
          <ac:chgData name="ALGAY, Aline" userId="a90379c1-7be7-47cb-ae09-6177cec6b407" providerId="ADAL" clId="{734DA5CD-53D6-46C4-853D-2B4BF1D4CA26}" dt="2023-03-29T08:14:32.462" v="392" actId="14100"/>
          <ac:cxnSpMkLst>
            <pc:docMk/>
            <pc:sldMk cId="3674952593" sldId="329"/>
            <ac:cxnSpMk id="19" creationId="{70DCCF69-CAB7-BA68-1B28-466F37776D81}"/>
          </ac:cxnSpMkLst>
        </pc:cxnChg>
        <pc:cxnChg chg="mod ord">
          <ac:chgData name="ALGAY, Aline" userId="a90379c1-7be7-47cb-ae09-6177cec6b407" providerId="ADAL" clId="{734DA5CD-53D6-46C4-853D-2B4BF1D4CA26}" dt="2023-03-29T08:14:15.679" v="386" actId="14100"/>
          <ac:cxnSpMkLst>
            <pc:docMk/>
            <pc:sldMk cId="3674952593" sldId="329"/>
            <ac:cxnSpMk id="20" creationId="{6FC06EE7-ED08-50C7-A08E-9A6E10C6DEA7}"/>
          </ac:cxnSpMkLst>
        </pc:cxnChg>
        <pc:cxnChg chg="mod ord">
          <ac:chgData name="ALGAY, Aline" userId="a90379c1-7be7-47cb-ae09-6177cec6b407" providerId="ADAL" clId="{734DA5CD-53D6-46C4-853D-2B4BF1D4CA26}" dt="2023-03-29T08:14:43.247" v="396" actId="14100"/>
          <ac:cxnSpMkLst>
            <pc:docMk/>
            <pc:sldMk cId="3674952593" sldId="329"/>
            <ac:cxnSpMk id="21" creationId="{7281B13A-AD03-F970-B80D-12664ECA1C06}"/>
          </ac:cxnSpMkLst>
        </pc:cxnChg>
        <pc:cxnChg chg="mod ord">
          <ac:chgData name="ALGAY, Aline" userId="a90379c1-7be7-47cb-ae09-6177cec6b407" providerId="ADAL" clId="{734DA5CD-53D6-46C4-853D-2B4BF1D4CA26}" dt="2023-03-29T08:11:24.968" v="313" actId="14100"/>
          <ac:cxnSpMkLst>
            <pc:docMk/>
            <pc:sldMk cId="3674952593" sldId="329"/>
            <ac:cxnSpMk id="24" creationId="{A14A00DA-B921-B851-FA9E-ABCA20896096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804251-F6E2-8B46-845C-E67271B712CA}" type="datetimeFigureOut">
              <a:rPr lang="fr-FR" smtClean="0"/>
              <a:t>23/10/2024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E4ECD9-CE35-BB44-9702-43CE74011F6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0698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E4ECD9-CE35-BB44-9702-43CE74011F6B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47635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F8692B5-C27F-052C-7B2D-3AB94EB5D7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FB59A07-0DB1-5D87-A82E-EFD4C212CE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1DB56B9-E995-87A9-ED16-A17BA6CCC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2DA11-6565-D348-B725-38B08B1F047A}" type="datetimeFigureOut">
              <a:rPr lang="fr-FR" smtClean="0"/>
              <a:t>23/10/2024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A5B5E29-8AE0-F845-32F6-8B48AD5DA3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B047DD7-2FBD-9F1A-2786-10CE0B5E1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E309B-61E1-664E-BAB7-FFAF30E8CD6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3946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369A53-C460-1915-02B7-4CD902D434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808ED05-F5AE-7AFA-0E1A-C58F9A78D7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59E83ED-96F0-F213-65ED-0D28A6069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2DA11-6565-D348-B725-38B08B1F047A}" type="datetimeFigureOut">
              <a:rPr lang="fr-FR" smtClean="0"/>
              <a:t>23/10/2024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BB0D0A-4188-240C-4752-F0C3BC4A6F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A1EFD8C-8048-2285-7DF4-A58C9E85D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E309B-61E1-664E-BAB7-FFAF30E8CD6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5228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CAB6A19D-7AFA-256E-9D92-4BA91BBF22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1443231-39B6-33A1-D71C-6B2EC15112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2E17083-ACD5-B03B-ACE1-506CBB946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2DA11-6565-D348-B725-38B08B1F047A}" type="datetimeFigureOut">
              <a:rPr lang="fr-FR" smtClean="0"/>
              <a:t>23/10/2024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335E344-3BA7-A28B-ABCC-B7375D57D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2117AEE-6C38-6BA1-0BE8-1236FE853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E309B-61E1-664E-BAB7-FFAF30E8CD6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9745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FB3BD2-2EC2-A49A-2FDD-B8F4533457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F70D79B-A950-0502-BE8C-0919A8EEAD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1D91101-A8C9-56A0-BDFD-2467FE94C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2DA11-6565-D348-B725-38B08B1F047A}" type="datetimeFigureOut">
              <a:rPr lang="fr-FR" smtClean="0"/>
              <a:t>23/10/2024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5DA6939-21E7-5188-EBE0-BEDBE7D1BF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06A2DED-1410-FB61-48F3-B124F586D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E309B-61E1-664E-BAB7-FFAF30E8CD6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87849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6652C87-166D-DD49-530E-D2857C10CD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46B6DE7-3354-D8A3-58F0-B72AE7A52B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DE3C61-DD6F-1D3A-F676-EFE52FE04F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2DA11-6565-D348-B725-38B08B1F047A}" type="datetimeFigureOut">
              <a:rPr lang="fr-FR" smtClean="0"/>
              <a:t>23/10/2024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943D12E-3802-2659-A262-E9EA19612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149117C-ED0F-35D3-42E3-F010EE0F2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E309B-61E1-664E-BAB7-FFAF30E8CD6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244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4ABFB1-0327-ECC9-8D52-676D15108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CEE0DE8-4BDB-384C-F082-21AD608877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7CBA334-4B0F-E0EF-29A7-100C028DE5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F2C0318-4F64-CDC1-D884-71FF44BC73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2DA11-6565-D348-B725-38B08B1F047A}" type="datetimeFigureOut">
              <a:rPr lang="fr-FR" smtClean="0"/>
              <a:t>23/10/2024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E1512B7-D508-AD5E-62D2-6622472238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83BFE65-EEE4-5173-792E-493D0C6DE0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E309B-61E1-664E-BAB7-FFAF30E8CD6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8187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C9D57BE-56B7-BD4B-D9CB-C97B5876F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8F97066-D24E-6550-AC75-9DD91BA5CB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BA9156B-35CC-4F6C-E47D-C68A491DAB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A74212D-44FD-D0CA-7620-B65EC9BDD1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C9E8379-A894-B9A9-9ADF-29F7CA90B0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423782B1-DB4A-EB3C-C6FE-5AB824494C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2DA11-6565-D348-B725-38B08B1F047A}" type="datetimeFigureOut">
              <a:rPr lang="fr-FR" smtClean="0"/>
              <a:t>23/10/2024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4676FDB0-2523-6EED-521A-AA813BBC8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FA0F1E1-A464-E168-7F9E-7267549D72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E309B-61E1-664E-BAB7-FFAF30E8CD6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7726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13FF538-1ADE-0638-1E43-406F63EB7B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30066C32-FAF9-D57E-B1DB-D5EAA5571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2DA11-6565-D348-B725-38B08B1F047A}" type="datetimeFigureOut">
              <a:rPr lang="fr-FR" smtClean="0"/>
              <a:t>23/10/2024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92B34C1-A16E-DCF0-29EC-BEE8102D7E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933D23D-D473-8086-8B44-54B4A42C1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E309B-61E1-664E-BAB7-FFAF30E8CD6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6137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0FE007D-E72A-81E7-1E79-C05DEF3CDC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2DA11-6565-D348-B725-38B08B1F047A}" type="datetimeFigureOut">
              <a:rPr lang="fr-FR" smtClean="0"/>
              <a:t>23/10/2024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4952036-CD79-2EEB-554D-E43AD9BF6F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63F8990-AC26-6093-83DB-E95205CFB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E309B-61E1-664E-BAB7-FFAF30E8CD6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8023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5D167E-AED9-F8F8-F1EE-3A0DCD771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5EBAF1D-B39B-9877-2057-26A845B0D4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EE2556C-BC09-6526-E4E0-A3918E63F2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A5C822E-ABBA-60B5-527E-DD4076E5A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2DA11-6565-D348-B725-38B08B1F047A}" type="datetimeFigureOut">
              <a:rPr lang="fr-FR" smtClean="0"/>
              <a:t>23/10/2024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E17CB63-9453-64D1-F1CD-E51CDDC0AA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B50EBBA-AB28-41A1-065D-AF03D8893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E309B-61E1-664E-BAB7-FFAF30E8CD6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02438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43E98D3-D902-D87B-0E16-67DCBA982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F7B17402-A37F-47AA-5DA9-DFB70815AE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0A0D567-0830-D637-E562-0EFBC7FF43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CCB323E-8687-8057-972E-573BC92469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2DA11-6565-D348-B725-38B08B1F047A}" type="datetimeFigureOut">
              <a:rPr lang="fr-FR" smtClean="0"/>
              <a:t>23/10/2024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2CE6511-0219-6B43-1FA6-F7AE696EE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111F7FF-85B7-E711-B9B2-9E940CD3C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E309B-61E1-664E-BAB7-FFAF30E8CD6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9500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75E99E3D-B9F7-A58B-53D1-B426D69F2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12D5C72-05A0-AAAC-0A5E-3C95F058E8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8B8AC16-05ED-B8F7-A5A5-D4B732406A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D2DA11-6565-D348-B725-38B08B1F047A}" type="datetimeFigureOut">
              <a:rPr lang="fr-FR" smtClean="0"/>
              <a:t>23/10/2024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0D9EE71-FA6D-0D49-FE88-15238409CC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74380E6-0018-C56F-F128-7952AA7CAD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E309B-61E1-664E-BAB7-FFAF30E8CD6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2430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eira-formation.fr/" TargetMode="Externa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6" Type="http://schemas.openxmlformats.org/officeDocument/2006/relationships/image" Target="../media/image12.png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77D9E7EF-E273-9F7D-719A-AAB71AFF2A3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484" b="35675"/>
          <a:stretch/>
        </p:blipFill>
        <p:spPr>
          <a:xfrm>
            <a:off x="0" y="-71022"/>
            <a:ext cx="12192000" cy="6858000"/>
          </a:xfrm>
          <a:prstGeom prst="rect">
            <a:avLst/>
          </a:prstGeom>
        </p:spPr>
      </p:pic>
      <p:pic>
        <p:nvPicPr>
          <p:cNvPr id="11" name="Graphique 10">
            <a:extLst>
              <a:ext uri="{FF2B5EF4-FFF2-40B4-BE49-F238E27FC236}">
                <a16:creationId xmlns:a16="http://schemas.microsoft.com/office/drawing/2014/main" id="{92F3E5A3-1D77-CED4-5533-04CE81A035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726112" y="355108"/>
            <a:ext cx="4237158" cy="1706161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A12BDBF6-3552-BEA0-2556-43853A229ADE}"/>
              </a:ext>
            </a:extLst>
          </p:cNvPr>
          <p:cNvSpPr txBox="1"/>
          <p:nvPr/>
        </p:nvSpPr>
        <p:spPr>
          <a:xfrm>
            <a:off x="2693117" y="3429000"/>
            <a:ext cx="6347534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4000" b="1" dirty="0">
                <a:solidFill>
                  <a:srgbClr val="0E3B83"/>
                </a:solidFill>
                <a:latin typeface="Verdana" panose="020B0604030504040204" pitchFamily="34" charset="0"/>
                <a:ea typeface="Verdana" panose="020B0604030504040204" pitchFamily="34" charset="0"/>
                <a:cs typeface="Roboto" panose="02000000000000000000" pitchFamily="2" charset="0"/>
              </a:rPr>
              <a:t>Le rôle Auteur :</a:t>
            </a:r>
          </a:p>
          <a:p>
            <a:pPr algn="ctr"/>
            <a:endParaRPr lang="fr-FR" sz="4000" b="1" dirty="0">
              <a:solidFill>
                <a:srgbClr val="0E3B83"/>
              </a:solidFill>
              <a:latin typeface="Verdana" panose="020B0604030504040204" pitchFamily="34" charset="0"/>
              <a:ea typeface="Verdana" panose="020B0604030504040204" pitchFamily="34" charset="0"/>
              <a:cs typeface="Roboto" panose="02000000000000000000" pitchFamily="2" charset="0"/>
            </a:endParaRPr>
          </a:p>
          <a:p>
            <a:pPr algn="ctr"/>
            <a:r>
              <a:rPr lang="fr-FR" sz="3200" i="1" dirty="0">
                <a:solidFill>
                  <a:srgbClr val="0E3B83"/>
                </a:solidFill>
                <a:latin typeface="Verdana" panose="020B0604030504040204" pitchFamily="34" charset="0"/>
                <a:ea typeface="Verdana" panose="020B0604030504040204" pitchFamily="34" charset="0"/>
                <a:cs typeface="Roboto" panose="02000000000000000000" pitchFamily="2" charset="0"/>
              </a:rPr>
              <a:t>Publier un parcours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ED5E1B9B-5E58-EA1B-D563-D4F53B171AE5}"/>
              </a:ext>
            </a:extLst>
          </p:cNvPr>
          <p:cNvSpPr txBox="1"/>
          <p:nvPr/>
        </p:nvSpPr>
        <p:spPr>
          <a:xfrm>
            <a:off x="10319657" y="6487886"/>
            <a:ext cx="1698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0E3B83"/>
                </a:solidFill>
              </a:rPr>
              <a:t>V1-OCT-2024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79025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8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ZoneTexte 23">
            <a:extLst>
              <a:ext uri="{FF2B5EF4-FFF2-40B4-BE49-F238E27FC236}">
                <a16:creationId xmlns:a16="http://schemas.microsoft.com/office/drawing/2014/main" id="{599FCCD6-54D9-9161-0783-DB1711E6119C}"/>
              </a:ext>
            </a:extLst>
          </p:cNvPr>
          <p:cNvSpPr txBox="1"/>
          <p:nvPr/>
        </p:nvSpPr>
        <p:spPr>
          <a:xfrm>
            <a:off x="4146552" y="362430"/>
            <a:ext cx="6850813" cy="461665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r>
              <a:rPr lang="fr-FR" sz="2400" b="1" dirty="0">
                <a:solidFill>
                  <a:srgbClr val="0E3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Publier un parcours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180B257-FAC8-D8BE-E015-9D7BE8F56D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9526" y="300711"/>
            <a:ext cx="595377" cy="605896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F996D751-76A6-1A88-6A14-44104E4B31C2}"/>
              </a:ext>
            </a:extLst>
          </p:cNvPr>
          <p:cNvSpPr txBox="1"/>
          <p:nvPr/>
        </p:nvSpPr>
        <p:spPr>
          <a:xfrm>
            <a:off x="290899" y="1185414"/>
            <a:ext cx="599893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1600" b="1" dirty="0">
                <a:solidFill>
                  <a:srgbClr val="0E3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L’auteur </a:t>
            </a:r>
            <a:r>
              <a:rPr lang="fr-FR" sz="1600" dirty="0">
                <a:solidFill>
                  <a:srgbClr val="0E3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est l’architecte du parcours et a donc la charge de </a:t>
            </a:r>
            <a:r>
              <a:rPr lang="fr-FR" sz="1600" b="1" dirty="0">
                <a:solidFill>
                  <a:srgbClr val="0E3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le publier </a:t>
            </a:r>
          </a:p>
          <a:p>
            <a:r>
              <a:rPr lang="fr-FR" sz="1600" dirty="0">
                <a:solidFill>
                  <a:srgbClr val="0E3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  <a:p>
            <a:endParaRPr lang="fr-FR" dirty="0"/>
          </a:p>
        </p:txBody>
      </p:sp>
      <p:pic>
        <p:nvPicPr>
          <p:cNvPr id="6" name="Image 5" descr="Une image contenant texte, capture d’écran&#10;&#10;Description générée automatiquement">
            <a:extLst>
              <a:ext uri="{FF2B5EF4-FFF2-40B4-BE49-F238E27FC236}">
                <a16:creationId xmlns:a16="http://schemas.microsoft.com/office/drawing/2014/main" id="{352141F9-1CF4-BD5D-4FB3-A000979718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5988" y="1801428"/>
            <a:ext cx="4956012" cy="3568978"/>
          </a:xfrm>
          <a:prstGeom prst="rect">
            <a:avLst/>
          </a:prstGeom>
        </p:spPr>
      </p:pic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A36950A1-3A1E-8E0C-BEE3-A28F5A8FA9C3}"/>
              </a:ext>
            </a:extLst>
          </p:cNvPr>
          <p:cNvCxnSpPr/>
          <p:nvPr/>
        </p:nvCxnSpPr>
        <p:spPr>
          <a:xfrm>
            <a:off x="7013360" y="1536294"/>
            <a:ext cx="0" cy="4657866"/>
          </a:xfrm>
          <a:prstGeom prst="line">
            <a:avLst/>
          </a:prstGeom>
          <a:ln w="76200">
            <a:solidFill>
              <a:srgbClr val="0E3B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15A3F15A-54C3-A230-A3C8-C39E4931E8C5}"/>
              </a:ext>
            </a:extLst>
          </p:cNvPr>
          <p:cNvSpPr txBox="1"/>
          <p:nvPr/>
        </p:nvSpPr>
        <p:spPr>
          <a:xfrm>
            <a:off x="373274" y="5387916"/>
            <a:ext cx="5865765" cy="1323439"/>
          </a:xfrm>
          <a:prstGeom prst="rect">
            <a:avLst/>
          </a:prstGeom>
          <a:solidFill>
            <a:srgbClr val="0E3B83"/>
          </a:solidFill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Si vous faites de nouvelles modifications sur ce parcours, il faudra publier une nouvelle copie pour que vos modifications soient prises en compte.  Cela n’affectera pas les anciennes versions publiées. </a:t>
            </a:r>
          </a:p>
        </p:txBody>
      </p:sp>
      <p:pic>
        <p:nvPicPr>
          <p:cNvPr id="13" name="Image 12" descr="Une image contenant triangle, conception&#10;&#10;Description générée automatiquement">
            <a:extLst>
              <a:ext uri="{FF2B5EF4-FFF2-40B4-BE49-F238E27FC236}">
                <a16:creationId xmlns:a16="http://schemas.microsoft.com/office/drawing/2014/main" id="{57E2A661-2812-C460-6FBE-38B6CE7065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47769" y="2339497"/>
            <a:ext cx="889445" cy="898857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365AFE7D-4891-7B6D-255A-0C496C6473B9}"/>
              </a:ext>
            </a:extLst>
          </p:cNvPr>
          <p:cNvSpPr txBox="1"/>
          <p:nvPr/>
        </p:nvSpPr>
        <p:spPr>
          <a:xfrm>
            <a:off x="373274" y="3585917"/>
            <a:ext cx="6094520" cy="1519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1600" b="1" dirty="0">
                <a:solidFill>
                  <a:srgbClr val="0E3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Tant que le parcours n’est pas publié, celui-ci peut être modifié. </a:t>
            </a:r>
          </a:p>
          <a:p>
            <a:pPr>
              <a:lnSpc>
                <a:spcPct val="150000"/>
              </a:lnSpc>
            </a:pPr>
            <a:r>
              <a:rPr lang="fr-FR" sz="1600" dirty="0">
                <a:solidFill>
                  <a:srgbClr val="0E3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Une fois </a:t>
            </a:r>
            <a:r>
              <a:rPr lang="fr-FR" sz="1600" b="1" dirty="0">
                <a:solidFill>
                  <a:srgbClr val="0E3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créé et publié, le parcours est figé, intemporel.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27526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A2C20"/>
            </a:gs>
            <a:gs pos="100000">
              <a:srgbClr val="0E3B83"/>
            </a:gs>
            <a:gs pos="39000">
              <a:srgbClr val="0D0A46"/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CFACC49E-3537-3B7A-458A-25D18A2CF509}"/>
              </a:ext>
            </a:extLst>
          </p:cNvPr>
          <p:cNvSpPr txBox="1"/>
          <p:nvPr/>
        </p:nvSpPr>
        <p:spPr>
          <a:xfrm>
            <a:off x="2875280" y="176628"/>
            <a:ext cx="5811520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F7F8F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Étape 1 : Publier un parcours</a:t>
            </a:r>
          </a:p>
        </p:txBody>
      </p:sp>
      <p:pic>
        <p:nvPicPr>
          <p:cNvPr id="3" name="Image 2" descr="Une image contenant texte, capture d’écran, nombre, Police&#10;&#10;Description générée automatiquement">
            <a:extLst>
              <a:ext uri="{FF2B5EF4-FFF2-40B4-BE49-F238E27FC236}">
                <a16:creationId xmlns:a16="http://schemas.microsoft.com/office/drawing/2014/main" id="{1CD966CD-DA6E-0217-0197-9D7BB7CC9AF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-32" t="1358" r="1515" b="34486"/>
          <a:stretch/>
        </p:blipFill>
        <p:spPr>
          <a:xfrm>
            <a:off x="92364" y="2060129"/>
            <a:ext cx="11767128" cy="3619201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22CEF1E6-CF15-7C2C-AD43-18A7796CB29D}"/>
              </a:ext>
            </a:extLst>
          </p:cNvPr>
          <p:cNvSpPr txBox="1"/>
          <p:nvPr/>
        </p:nvSpPr>
        <p:spPr>
          <a:xfrm>
            <a:off x="9650027" y="2325950"/>
            <a:ext cx="1420427" cy="639192"/>
          </a:xfrm>
          <a:prstGeom prst="rect">
            <a:avLst/>
          </a:prstGeom>
          <a:noFill/>
          <a:ln w="57150">
            <a:solidFill>
              <a:srgbClr val="0E3B83"/>
            </a:solidFill>
          </a:ln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6F9CF510-09F8-2722-AB4A-6F7E9B08BEC2}"/>
              </a:ext>
            </a:extLst>
          </p:cNvPr>
          <p:cNvCxnSpPr>
            <a:cxnSpLocks/>
          </p:cNvCxnSpPr>
          <p:nvPr/>
        </p:nvCxnSpPr>
        <p:spPr>
          <a:xfrm>
            <a:off x="9064101" y="1624614"/>
            <a:ext cx="1278384" cy="639192"/>
          </a:xfrm>
          <a:prstGeom prst="straightConnector1">
            <a:avLst/>
          </a:prstGeom>
          <a:ln w="57150">
            <a:solidFill>
              <a:srgbClr val="E94A3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ZoneTexte 19">
            <a:extLst>
              <a:ext uri="{FF2B5EF4-FFF2-40B4-BE49-F238E27FC236}">
                <a16:creationId xmlns:a16="http://schemas.microsoft.com/office/drawing/2014/main" id="{E65F621D-AB9F-66D4-13A7-3305D7287C5F}"/>
              </a:ext>
            </a:extLst>
          </p:cNvPr>
          <p:cNvSpPr txBox="1"/>
          <p:nvPr/>
        </p:nvSpPr>
        <p:spPr>
          <a:xfrm>
            <a:off x="5557421" y="1171852"/>
            <a:ext cx="3506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Dans la vue parcours, Cliquez sur « Publier ce parcours »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485336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A2C20"/>
            </a:gs>
            <a:gs pos="100000">
              <a:srgbClr val="0E3B83"/>
            </a:gs>
            <a:gs pos="39000">
              <a:srgbClr val="0D0A46"/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CFACC49E-3537-3B7A-458A-25D18A2CF509}"/>
              </a:ext>
            </a:extLst>
          </p:cNvPr>
          <p:cNvSpPr txBox="1"/>
          <p:nvPr/>
        </p:nvSpPr>
        <p:spPr>
          <a:xfrm>
            <a:off x="2875280" y="176628"/>
            <a:ext cx="5811520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F7F8F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Étape 2 : Publier un parcours</a:t>
            </a:r>
          </a:p>
        </p:txBody>
      </p:sp>
      <p:pic>
        <p:nvPicPr>
          <p:cNvPr id="7" name="Image 6" descr="Une image contenant texte, capture d’écran, ligne, Police&#10;&#10;Description générée automatiquement">
            <a:extLst>
              <a:ext uri="{FF2B5EF4-FFF2-40B4-BE49-F238E27FC236}">
                <a16:creationId xmlns:a16="http://schemas.microsoft.com/office/drawing/2014/main" id="{41EC7422-99C5-DB1C-16E5-8BCA8E50E98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143" t="16873" r="1964" b="8342"/>
          <a:stretch/>
        </p:blipFill>
        <p:spPr>
          <a:xfrm>
            <a:off x="988291" y="1450232"/>
            <a:ext cx="9919854" cy="1191492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DF801EF7-25B5-A214-E411-90C9787F47C6}"/>
              </a:ext>
            </a:extLst>
          </p:cNvPr>
          <p:cNvSpPr txBox="1"/>
          <p:nvPr/>
        </p:nvSpPr>
        <p:spPr>
          <a:xfrm>
            <a:off x="7722271" y="2846160"/>
            <a:ext cx="29741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Le message ci –dessus s’affiche, cliquez sur </a:t>
            </a:r>
            <a:r>
              <a:rPr lang="fr-FR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ok </a:t>
            </a:r>
          </a:p>
        </p:txBody>
      </p: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C6DF82B9-8443-1AA3-7EE7-52CBFEDD82F2}"/>
              </a:ext>
            </a:extLst>
          </p:cNvPr>
          <p:cNvCxnSpPr>
            <a:cxnSpLocks/>
          </p:cNvCxnSpPr>
          <p:nvPr/>
        </p:nvCxnSpPr>
        <p:spPr>
          <a:xfrm flipH="1" flipV="1">
            <a:off x="6603104" y="2681055"/>
            <a:ext cx="1031692" cy="488271"/>
          </a:xfrm>
          <a:prstGeom prst="straightConnector1">
            <a:avLst/>
          </a:prstGeom>
          <a:ln w="57150">
            <a:solidFill>
              <a:srgbClr val="E94A3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Image 12" descr="Une image contenant texte, capture d’écran, Police, nombre&#10;&#10;Description générée automatiquement">
            <a:extLst>
              <a:ext uri="{FF2B5EF4-FFF2-40B4-BE49-F238E27FC236}">
                <a16:creationId xmlns:a16="http://schemas.microsoft.com/office/drawing/2014/main" id="{C0CEECFF-06E3-7599-3FB7-2AA48C4AD66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9403" t="77434" r="40243"/>
          <a:stretch/>
        </p:blipFill>
        <p:spPr>
          <a:xfrm>
            <a:off x="3509550" y="4163629"/>
            <a:ext cx="4305671" cy="1547551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04166578-379F-3B28-2988-EB8CAF755245}"/>
              </a:ext>
            </a:extLst>
          </p:cNvPr>
          <p:cNvSpPr txBox="1"/>
          <p:nvPr/>
        </p:nvSpPr>
        <p:spPr>
          <a:xfrm>
            <a:off x="5424256" y="2098942"/>
            <a:ext cx="1178848" cy="595430"/>
          </a:xfrm>
          <a:prstGeom prst="rect">
            <a:avLst/>
          </a:prstGeom>
          <a:noFill/>
          <a:ln w="57150">
            <a:solidFill>
              <a:srgbClr val="E94A34"/>
            </a:solidFill>
          </a:ln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74BB8717-7AC1-8D80-E6E8-C5DA6135569B}"/>
              </a:ext>
            </a:extLst>
          </p:cNvPr>
          <p:cNvSpPr txBox="1"/>
          <p:nvPr/>
        </p:nvSpPr>
        <p:spPr>
          <a:xfrm>
            <a:off x="3799642" y="5069150"/>
            <a:ext cx="1349407" cy="878889"/>
          </a:xfrm>
          <a:prstGeom prst="rect">
            <a:avLst/>
          </a:prstGeom>
          <a:noFill/>
          <a:ln w="57150">
            <a:solidFill>
              <a:srgbClr val="E94A34"/>
            </a:solidFill>
          </a:ln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272DDE70-72AB-436E-3212-FCA678038DFA}"/>
              </a:ext>
            </a:extLst>
          </p:cNvPr>
          <p:cNvCxnSpPr>
            <a:cxnSpLocks/>
          </p:cNvCxnSpPr>
          <p:nvPr/>
        </p:nvCxnSpPr>
        <p:spPr>
          <a:xfrm flipH="1" flipV="1">
            <a:off x="5220922" y="6022772"/>
            <a:ext cx="926776" cy="439445"/>
          </a:xfrm>
          <a:prstGeom prst="straightConnector1">
            <a:avLst/>
          </a:prstGeom>
          <a:ln w="57150">
            <a:solidFill>
              <a:srgbClr val="E94A3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ZoneTexte 21">
            <a:extLst>
              <a:ext uri="{FF2B5EF4-FFF2-40B4-BE49-F238E27FC236}">
                <a16:creationId xmlns:a16="http://schemas.microsoft.com/office/drawing/2014/main" id="{CA2583E5-FDAE-56D3-F041-7112424156E8}"/>
              </a:ext>
            </a:extLst>
          </p:cNvPr>
          <p:cNvSpPr txBox="1"/>
          <p:nvPr/>
        </p:nvSpPr>
        <p:spPr>
          <a:xfrm>
            <a:off x="6226516" y="6059152"/>
            <a:ext cx="4852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La pop-up </a:t>
            </a:r>
            <a:r>
              <a:rPr lang="fr-FR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« parcours publié » </a:t>
            </a:r>
            <a:r>
              <a:rPr lang="fr-FR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vous indique que l’action a bien été réalisée.</a:t>
            </a:r>
            <a:endParaRPr lang="fr-FR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665986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A2C20"/>
            </a:gs>
            <a:gs pos="100000">
              <a:srgbClr val="0E3B83"/>
            </a:gs>
            <a:gs pos="39000">
              <a:srgbClr val="0D0A46"/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53DDED44-EED1-83F4-DB15-3663C0EF8B6B}"/>
              </a:ext>
            </a:extLst>
          </p:cNvPr>
          <p:cNvSpPr/>
          <p:nvPr/>
        </p:nvSpPr>
        <p:spPr>
          <a:xfrm>
            <a:off x="4725330" y="3429000"/>
            <a:ext cx="4472380" cy="1415772"/>
          </a:xfrm>
          <a:prstGeom prst="rect">
            <a:avLst/>
          </a:prstGeom>
          <a:noFill/>
          <a:effectLst/>
        </p:spPr>
        <p:txBody>
          <a:bodyPr wrap="square" lIns="0" rIns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fr-FR" sz="1400" b="1" dirty="0">
                <a:solidFill>
                  <a:srgbClr val="E84A34"/>
                </a:solidFill>
                <a:latin typeface="Verdana" panose="020B0604030504040204" pitchFamily="34" charset="0"/>
                <a:ea typeface="Verdana" panose="020B0604030504040204" pitchFamily="34" charset="0"/>
                <a:cs typeface="Roboto Medium" panose="02000000000000000000" pitchFamily="2" charset="0"/>
              </a:rPr>
              <a:t>question@seira-formation.fr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fr-FR" sz="1400" i="0" u="none" strike="noStrike" baseline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www.seira-formation.fr</a:t>
            </a:r>
            <a:endParaRPr lang="fr-FR" sz="1400" i="0" u="none" strike="noStrike" baseline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endParaRPr lang="fr-FR" sz="1400" b="1" dirty="0">
              <a:solidFill>
                <a:schemeClr val="bg1"/>
              </a:solidFill>
              <a:latin typeface="Manrope" pitchFamily="2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endParaRPr lang="fr-FR" sz="1400" b="1" spc="-150" dirty="0">
              <a:solidFill>
                <a:schemeClr val="bg1"/>
              </a:solidFill>
              <a:latin typeface="Manrope" pitchFamily="2" charset="0"/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799CC680-66A1-F0C4-E5F1-F00234D481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4226" y="3539801"/>
            <a:ext cx="228760" cy="171243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36DA2308-4077-DA22-9396-4D2CEE2ABA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04227" y="3883802"/>
            <a:ext cx="228599" cy="221273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079B094C-F8E7-FEA2-45B1-4539079F52F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67116" y="5459952"/>
            <a:ext cx="2057767" cy="827222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E08254CD-CA76-8551-0A4D-1CF0BFEE7F57}"/>
              </a:ext>
            </a:extLst>
          </p:cNvPr>
          <p:cNvSpPr txBox="1"/>
          <p:nvPr/>
        </p:nvSpPr>
        <p:spPr>
          <a:xfrm>
            <a:off x="2647950" y="2218895"/>
            <a:ext cx="73723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Pour toute question, n’hésitez pas à nous contacter à l’adresse suivante :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8166503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3646</TotalTime>
  <Words>157</Words>
  <Application>Microsoft Office PowerPoint</Application>
  <PresentationFormat>Grand écran</PresentationFormat>
  <Paragraphs>19</Paragraphs>
  <Slides>5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Manrope</vt:lpstr>
      <vt:lpstr>Verdana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Gilles Rosset</dc:creator>
  <cp:lastModifiedBy>ALGAY, Aline</cp:lastModifiedBy>
  <cp:revision>32</cp:revision>
  <dcterms:created xsi:type="dcterms:W3CDTF">2022-05-23T12:16:36Z</dcterms:created>
  <dcterms:modified xsi:type="dcterms:W3CDTF">2024-10-23T14:01:41Z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649DB695-51AA-4B43-B587-24254CBDE455</vt:lpwstr>
  </property>
  <property fmtid="{D5CDD505-2E9C-101B-9397-08002B2CF9AE}" pid="3" name="ArticulatePath">
    <vt:lpwstr>https://d.docs.live.net/9ac4d6a730ff85aa/Bureau/Les Bonnes pratiques sur Seira-Ldx</vt:lpwstr>
  </property>
</Properties>
</file>