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2" r:id="rId2"/>
    <p:sldId id="283" r:id="rId3"/>
    <p:sldId id="284" r:id="rId4"/>
  </p:sldIdLst>
  <p:sldSz cx="7556500" cy="10699750"/>
  <p:notesSz cx="7556500" cy="1069975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90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3B83"/>
    <a:srgbClr val="E94A34"/>
    <a:srgbClr val="006C8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DE7DED-FE6B-4373-A99C-318C3C3D4DB8}" v="20" dt="2024-10-25T08:39:47.41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6357" autoAdjust="0"/>
  </p:normalViewPr>
  <p:slideViewPr>
    <p:cSldViewPr>
      <p:cViewPr>
        <p:scale>
          <a:sx n="90" d="100"/>
          <a:sy n="90" d="100"/>
        </p:scale>
        <p:origin x="2580" y="-504"/>
      </p:cViewPr>
      <p:guideLst>
        <p:guide orient="horz" pos="289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GAY, Aline" userId="a90379c1-7be7-47cb-ae09-6177cec6b407" providerId="ADAL" clId="{2ADE7DED-FE6B-4373-A99C-318C3C3D4DB8}"/>
    <pc:docChg chg="custSel addSld delSld modSld delMainMaster">
      <pc:chgData name="ALGAY, Aline" userId="a90379c1-7be7-47cb-ae09-6177cec6b407" providerId="ADAL" clId="{2ADE7DED-FE6B-4373-A99C-318C3C3D4DB8}" dt="2024-10-25T08:40:32.271" v="1495" actId="114"/>
      <pc:docMkLst>
        <pc:docMk/>
      </pc:docMkLst>
      <pc:sldChg chg="del">
        <pc:chgData name="ALGAY, Aline" userId="a90379c1-7be7-47cb-ae09-6177cec6b407" providerId="ADAL" clId="{2ADE7DED-FE6B-4373-A99C-318C3C3D4DB8}" dt="2024-10-25T08:39:18.798" v="1429" actId="47"/>
        <pc:sldMkLst>
          <pc:docMk/>
          <pc:sldMk cId="0" sldId="257"/>
        </pc:sldMkLst>
      </pc:sldChg>
      <pc:sldChg chg="del">
        <pc:chgData name="ALGAY, Aline" userId="a90379c1-7be7-47cb-ae09-6177cec6b407" providerId="ADAL" clId="{2ADE7DED-FE6B-4373-A99C-318C3C3D4DB8}" dt="2024-10-25T08:39:33.408" v="1437" actId="47"/>
        <pc:sldMkLst>
          <pc:docMk/>
          <pc:sldMk cId="2773534077" sldId="270"/>
        </pc:sldMkLst>
      </pc:sldChg>
      <pc:sldChg chg="addSp delSp modSp mod">
        <pc:chgData name="ALGAY, Aline" userId="a90379c1-7be7-47cb-ae09-6177cec6b407" providerId="ADAL" clId="{2ADE7DED-FE6B-4373-A99C-318C3C3D4DB8}" dt="2024-10-25T08:22:41.836" v="607" actId="113"/>
        <pc:sldMkLst>
          <pc:docMk/>
          <pc:sldMk cId="362000123" sldId="272"/>
        </pc:sldMkLst>
        <pc:spChg chg="mod">
          <ac:chgData name="ALGAY, Aline" userId="a90379c1-7be7-47cb-ae09-6177cec6b407" providerId="ADAL" clId="{2ADE7DED-FE6B-4373-A99C-318C3C3D4DB8}" dt="2024-10-24T13:56:25.949" v="269" actId="14100"/>
          <ac:spMkLst>
            <pc:docMk/>
            <pc:sldMk cId="362000123" sldId="272"/>
            <ac:spMk id="5" creationId="{197E0A74-A58C-2C2C-F3E8-CB2AB17F4E8D}"/>
          </ac:spMkLst>
        </pc:spChg>
        <pc:spChg chg="del mod">
          <ac:chgData name="ALGAY, Aline" userId="a90379c1-7be7-47cb-ae09-6177cec6b407" providerId="ADAL" clId="{2ADE7DED-FE6B-4373-A99C-318C3C3D4DB8}" dt="2024-10-24T13:51:16.343" v="10" actId="478"/>
          <ac:spMkLst>
            <pc:docMk/>
            <pc:sldMk cId="362000123" sldId="272"/>
            <ac:spMk id="6" creationId="{FD20468F-B654-B4C6-D997-478A63C72609}"/>
          </ac:spMkLst>
        </pc:spChg>
        <pc:spChg chg="add mod">
          <ac:chgData name="ALGAY, Aline" userId="a90379c1-7be7-47cb-ae09-6177cec6b407" providerId="ADAL" clId="{2ADE7DED-FE6B-4373-A99C-318C3C3D4DB8}" dt="2024-10-24T13:56:20.606" v="267" actId="255"/>
          <ac:spMkLst>
            <pc:docMk/>
            <pc:sldMk cId="362000123" sldId="272"/>
            <ac:spMk id="7" creationId="{32F0018E-AA40-9D20-1D25-723D04FF6FE8}"/>
          </ac:spMkLst>
        </pc:spChg>
        <pc:spChg chg="del">
          <ac:chgData name="ALGAY, Aline" userId="a90379c1-7be7-47cb-ae09-6177cec6b407" providerId="ADAL" clId="{2ADE7DED-FE6B-4373-A99C-318C3C3D4DB8}" dt="2024-10-24T13:50:42.622" v="5" actId="478"/>
          <ac:spMkLst>
            <pc:docMk/>
            <pc:sldMk cId="362000123" sldId="272"/>
            <ac:spMk id="8" creationId="{0C00F537-E5A4-E744-B1D9-EE58DE06CC65}"/>
          </ac:spMkLst>
        </pc:spChg>
        <pc:spChg chg="add del mod">
          <ac:chgData name="ALGAY, Aline" userId="a90379c1-7be7-47cb-ae09-6177cec6b407" providerId="ADAL" clId="{2ADE7DED-FE6B-4373-A99C-318C3C3D4DB8}" dt="2024-10-24T13:53:37.970" v="108" actId="478"/>
          <ac:spMkLst>
            <pc:docMk/>
            <pc:sldMk cId="362000123" sldId="272"/>
            <ac:spMk id="10" creationId="{E92DC9C3-CF64-A00B-1DD0-196EE4AE7A48}"/>
          </ac:spMkLst>
        </pc:spChg>
        <pc:spChg chg="add mod">
          <ac:chgData name="ALGAY, Aline" userId="a90379c1-7be7-47cb-ae09-6177cec6b407" providerId="ADAL" clId="{2ADE7DED-FE6B-4373-A99C-318C3C3D4DB8}" dt="2024-10-24T13:59:28.839" v="408" actId="14100"/>
          <ac:spMkLst>
            <pc:docMk/>
            <pc:sldMk cId="362000123" sldId="272"/>
            <ac:spMk id="11" creationId="{812FF9BF-9FEB-EB8F-4913-847CDFFD6D61}"/>
          </ac:spMkLst>
        </pc:spChg>
        <pc:spChg chg="add mod">
          <ac:chgData name="ALGAY, Aline" userId="a90379c1-7be7-47cb-ae09-6177cec6b407" providerId="ADAL" clId="{2ADE7DED-FE6B-4373-A99C-318C3C3D4DB8}" dt="2024-10-25T08:22:41.836" v="607" actId="113"/>
          <ac:spMkLst>
            <pc:docMk/>
            <pc:sldMk cId="362000123" sldId="272"/>
            <ac:spMk id="15" creationId="{CB5F06B2-F3C9-95B9-3B0C-FBC82E48F32C}"/>
          </ac:spMkLst>
        </pc:spChg>
        <pc:spChg chg="del">
          <ac:chgData name="ALGAY, Aline" userId="a90379c1-7be7-47cb-ae09-6177cec6b407" providerId="ADAL" clId="{2ADE7DED-FE6B-4373-A99C-318C3C3D4DB8}" dt="2024-10-24T13:57:30.978" v="272" actId="478"/>
          <ac:spMkLst>
            <pc:docMk/>
            <pc:sldMk cId="362000123" sldId="272"/>
            <ac:spMk id="16" creationId="{7DB62C98-E0F7-B53B-170D-5825F9EDA170}"/>
          </ac:spMkLst>
        </pc:spChg>
        <pc:spChg chg="add mod">
          <ac:chgData name="ALGAY, Aline" userId="a90379c1-7be7-47cb-ae09-6177cec6b407" providerId="ADAL" clId="{2ADE7DED-FE6B-4373-A99C-318C3C3D4DB8}" dt="2024-10-24T13:59:16.718" v="405" actId="1076"/>
          <ac:spMkLst>
            <pc:docMk/>
            <pc:sldMk cId="362000123" sldId="272"/>
            <ac:spMk id="18" creationId="{C0D5AFAF-CABB-E5E5-26F5-EB10CB33B3DF}"/>
          </ac:spMkLst>
        </pc:spChg>
        <pc:spChg chg="add mod">
          <ac:chgData name="ALGAY, Aline" userId="a90379c1-7be7-47cb-ae09-6177cec6b407" providerId="ADAL" clId="{2ADE7DED-FE6B-4373-A99C-318C3C3D4DB8}" dt="2024-10-24T14:03:44.685" v="544" actId="1076"/>
          <ac:spMkLst>
            <pc:docMk/>
            <pc:sldMk cId="362000123" sldId="272"/>
            <ac:spMk id="19" creationId="{1EDB22AB-B13B-0E11-7F39-5A43768BFC5B}"/>
          </ac:spMkLst>
        </pc:spChg>
        <pc:spChg chg="add mod">
          <ac:chgData name="ALGAY, Aline" userId="a90379c1-7be7-47cb-ae09-6177cec6b407" providerId="ADAL" clId="{2ADE7DED-FE6B-4373-A99C-318C3C3D4DB8}" dt="2024-10-24T14:03:49.390" v="545" actId="1076"/>
          <ac:spMkLst>
            <pc:docMk/>
            <pc:sldMk cId="362000123" sldId="272"/>
            <ac:spMk id="20" creationId="{152E661A-5C1D-6B62-AD86-149708B260FB}"/>
          </ac:spMkLst>
        </pc:spChg>
        <pc:spChg chg="add mod">
          <ac:chgData name="ALGAY, Aline" userId="a90379c1-7be7-47cb-ae09-6177cec6b407" providerId="ADAL" clId="{2ADE7DED-FE6B-4373-A99C-318C3C3D4DB8}" dt="2024-10-24T14:05:06.358" v="600" actId="1076"/>
          <ac:spMkLst>
            <pc:docMk/>
            <pc:sldMk cId="362000123" sldId="272"/>
            <ac:spMk id="23" creationId="{DEB61190-D575-6B7C-548D-4D1DC7059625}"/>
          </ac:spMkLst>
        </pc:spChg>
        <pc:spChg chg="add mod">
          <ac:chgData name="ALGAY, Aline" userId="a90379c1-7be7-47cb-ae09-6177cec6b407" providerId="ADAL" clId="{2ADE7DED-FE6B-4373-A99C-318C3C3D4DB8}" dt="2024-10-24T14:05:31.734" v="604" actId="207"/>
          <ac:spMkLst>
            <pc:docMk/>
            <pc:sldMk cId="362000123" sldId="272"/>
            <ac:spMk id="24" creationId="{A9CB05C2-0114-12CB-953E-4B9B92712E29}"/>
          </ac:spMkLst>
        </pc:spChg>
        <pc:spChg chg="add mod">
          <ac:chgData name="ALGAY, Aline" userId="a90379c1-7be7-47cb-ae09-6177cec6b407" providerId="ADAL" clId="{2ADE7DED-FE6B-4373-A99C-318C3C3D4DB8}" dt="2024-10-24T14:05:41.183" v="606" actId="1076"/>
          <ac:spMkLst>
            <pc:docMk/>
            <pc:sldMk cId="362000123" sldId="272"/>
            <ac:spMk id="25" creationId="{F2DB03EB-F9C7-B22F-8962-4773A8567C16}"/>
          </ac:spMkLst>
        </pc:spChg>
        <pc:picChg chg="del mod ord">
          <ac:chgData name="ALGAY, Aline" userId="a90379c1-7be7-47cb-ae09-6177cec6b407" providerId="ADAL" clId="{2ADE7DED-FE6B-4373-A99C-318C3C3D4DB8}" dt="2024-10-24T13:50:37.874" v="2" actId="478"/>
          <ac:picMkLst>
            <pc:docMk/>
            <pc:sldMk cId="362000123" sldId="272"/>
            <ac:picMk id="3" creationId="{C113E751-103E-5F15-7B98-9EF2FD1CB029}"/>
          </ac:picMkLst>
        </pc:picChg>
        <pc:picChg chg="mod">
          <ac:chgData name="ALGAY, Aline" userId="a90379c1-7be7-47cb-ae09-6177cec6b407" providerId="ADAL" clId="{2ADE7DED-FE6B-4373-A99C-318C3C3D4DB8}" dt="2024-10-24T13:50:52.326" v="7" actId="1076"/>
          <ac:picMkLst>
            <pc:docMk/>
            <pc:sldMk cId="362000123" sldId="272"/>
            <ac:picMk id="4" creationId="{6CE90FBB-B63A-0D77-C66E-2BD3ABF7A272}"/>
          </ac:picMkLst>
        </pc:picChg>
        <pc:picChg chg="add mod">
          <ac:chgData name="ALGAY, Aline" userId="a90379c1-7be7-47cb-ae09-6177cec6b407" providerId="ADAL" clId="{2ADE7DED-FE6B-4373-A99C-318C3C3D4DB8}" dt="2024-10-24T13:59:31.879" v="409" actId="1076"/>
          <ac:picMkLst>
            <pc:docMk/>
            <pc:sldMk cId="362000123" sldId="272"/>
            <ac:picMk id="13" creationId="{5C851DB8-FA50-718D-4A2E-B318C39F76C0}"/>
          </ac:picMkLst>
        </pc:picChg>
        <pc:picChg chg="del">
          <ac:chgData name="ALGAY, Aline" userId="a90379c1-7be7-47cb-ae09-6177cec6b407" providerId="ADAL" clId="{2ADE7DED-FE6B-4373-A99C-318C3C3D4DB8}" dt="2024-10-24T13:50:41.254" v="4" actId="478"/>
          <ac:picMkLst>
            <pc:docMk/>
            <pc:sldMk cId="362000123" sldId="272"/>
            <ac:picMk id="14" creationId="{0890BBCB-D755-DD7A-0970-13F8059AD7E2}"/>
          </ac:picMkLst>
        </pc:picChg>
        <pc:picChg chg="del">
          <ac:chgData name="ALGAY, Aline" userId="a90379c1-7be7-47cb-ae09-6177cec6b407" providerId="ADAL" clId="{2ADE7DED-FE6B-4373-A99C-318C3C3D4DB8}" dt="2024-10-24T13:50:39.850" v="3" actId="478"/>
          <ac:picMkLst>
            <pc:docMk/>
            <pc:sldMk cId="362000123" sldId="272"/>
            <ac:picMk id="17" creationId="{FB3410B2-D680-46BC-656E-0213E25D170F}"/>
          </ac:picMkLst>
        </pc:picChg>
        <pc:picChg chg="add mod">
          <ac:chgData name="ALGAY, Aline" userId="a90379c1-7be7-47cb-ae09-6177cec6b407" providerId="ADAL" clId="{2ADE7DED-FE6B-4373-A99C-318C3C3D4DB8}" dt="2024-10-24T14:05:09.015" v="601" actId="1076"/>
          <ac:picMkLst>
            <pc:docMk/>
            <pc:sldMk cId="362000123" sldId="272"/>
            <ac:picMk id="22" creationId="{6A26F11B-31BE-10B3-5A0E-D853FB3E94AC}"/>
          </ac:picMkLst>
        </pc:picChg>
      </pc:sldChg>
      <pc:sldChg chg="del">
        <pc:chgData name="ALGAY, Aline" userId="a90379c1-7be7-47cb-ae09-6177cec6b407" providerId="ADAL" clId="{2ADE7DED-FE6B-4373-A99C-318C3C3D4DB8}" dt="2024-10-25T08:39:20.305" v="1430" actId="47"/>
        <pc:sldMkLst>
          <pc:docMk/>
          <pc:sldMk cId="1494044127" sldId="273"/>
        </pc:sldMkLst>
      </pc:sldChg>
      <pc:sldChg chg="del">
        <pc:chgData name="ALGAY, Aline" userId="a90379c1-7be7-47cb-ae09-6177cec6b407" providerId="ADAL" clId="{2ADE7DED-FE6B-4373-A99C-318C3C3D4DB8}" dt="2024-10-25T08:39:21.518" v="1431" actId="47"/>
        <pc:sldMkLst>
          <pc:docMk/>
          <pc:sldMk cId="1858887457" sldId="274"/>
        </pc:sldMkLst>
      </pc:sldChg>
      <pc:sldChg chg="del">
        <pc:chgData name="ALGAY, Aline" userId="a90379c1-7be7-47cb-ae09-6177cec6b407" providerId="ADAL" clId="{2ADE7DED-FE6B-4373-A99C-318C3C3D4DB8}" dt="2024-10-25T08:39:22.476" v="1432" actId="47"/>
        <pc:sldMkLst>
          <pc:docMk/>
          <pc:sldMk cId="2335110640" sldId="277"/>
        </pc:sldMkLst>
      </pc:sldChg>
      <pc:sldChg chg="del">
        <pc:chgData name="ALGAY, Aline" userId="a90379c1-7be7-47cb-ae09-6177cec6b407" providerId="ADAL" clId="{2ADE7DED-FE6B-4373-A99C-318C3C3D4DB8}" dt="2024-10-25T08:39:24.126" v="1433" actId="47"/>
        <pc:sldMkLst>
          <pc:docMk/>
          <pc:sldMk cId="3192154050" sldId="278"/>
        </pc:sldMkLst>
      </pc:sldChg>
      <pc:sldChg chg="del">
        <pc:chgData name="ALGAY, Aline" userId="a90379c1-7be7-47cb-ae09-6177cec6b407" providerId="ADAL" clId="{2ADE7DED-FE6B-4373-A99C-318C3C3D4DB8}" dt="2024-10-25T08:39:27.717" v="1434" actId="47"/>
        <pc:sldMkLst>
          <pc:docMk/>
          <pc:sldMk cId="2539913691" sldId="279"/>
        </pc:sldMkLst>
      </pc:sldChg>
      <pc:sldChg chg="del">
        <pc:chgData name="ALGAY, Aline" userId="a90379c1-7be7-47cb-ae09-6177cec6b407" providerId="ADAL" clId="{2ADE7DED-FE6B-4373-A99C-318C3C3D4DB8}" dt="2024-10-25T08:39:31.102" v="1435" actId="47"/>
        <pc:sldMkLst>
          <pc:docMk/>
          <pc:sldMk cId="4160662019" sldId="280"/>
        </pc:sldMkLst>
      </pc:sldChg>
      <pc:sldChg chg="del">
        <pc:chgData name="ALGAY, Aline" userId="a90379c1-7be7-47cb-ae09-6177cec6b407" providerId="ADAL" clId="{2ADE7DED-FE6B-4373-A99C-318C3C3D4DB8}" dt="2024-10-25T08:39:32.284" v="1436" actId="47"/>
        <pc:sldMkLst>
          <pc:docMk/>
          <pc:sldMk cId="924406456" sldId="281"/>
        </pc:sldMkLst>
      </pc:sldChg>
      <pc:sldChg chg="del">
        <pc:chgData name="ALGAY, Aline" userId="a90379c1-7be7-47cb-ae09-6177cec6b407" providerId="ADAL" clId="{2ADE7DED-FE6B-4373-A99C-318C3C3D4DB8}" dt="2024-10-25T08:39:35.364" v="1438" actId="47"/>
        <pc:sldMkLst>
          <pc:docMk/>
          <pc:sldMk cId="464018699" sldId="282"/>
        </pc:sldMkLst>
      </pc:sldChg>
      <pc:sldChg chg="addSp delSp modSp add mod">
        <pc:chgData name="ALGAY, Aline" userId="a90379c1-7be7-47cb-ae09-6177cec6b407" providerId="ADAL" clId="{2ADE7DED-FE6B-4373-A99C-318C3C3D4DB8}" dt="2024-10-25T08:31:06.658" v="838" actId="1582"/>
        <pc:sldMkLst>
          <pc:docMk/>
          <pc:sldMk cId="203066761" sldId="283"/>
        </pc:sldMkLst>
        <pc:spChg chg="del">
          <ac:chgData name="ALGAY, Aline" userId="a90379c1-7be7-47cb-ae09-6177cec6b407" providerId="ADAL" clId="{2ADE7DED-FE6B-4373-A99C-318C3C3D4DB8}" dt="2024-10-25T08:22:56.559" v="610" actId="478"/>
          <ac:spMkLst>
            <pc:docMk/>
            <pc:sldMk cId="203066761" sldId="283"/>
            <ac:spMk id="5" creationId="{197E0A74-A58C-2C2C-F3E8-CB2AB17F4E8D}"/>
          </ac:spMkLst>
        </pc:spChg>
        <pc:spChg chg="del">
          <ac:chgData name="ALGAY, Aline" userId="a90379c1-7be7-47cb-ae09-6177cec6b407" providerId="ADAL" clId="{2ADE7DED-FE6B-4373-A99C-318C3C3D4DB8}" dt="2024-10-25T08:22:55.410" v="609" actId="478"/>
          <ac:spMkLst>
            <pc:docMk/>
            <pc:sldMk cId="203066761" sldId="283"/>
            <ac:spMk id="7" creationId="{32F0018E-AA40-9D20-1D25-723D04FF6FE8}"/>
          </ac:spMkLst>
        </pc:spChg>
        <pc:spChg chg="add mod">
          <ac:chgData name="ALGAY, Aline" userId="a90379c1-7be7-47cb-ae09-6177cec6b407" providerId="ADAL" clId="{2ADE7DED-FE6B-4373-A99C-318C3C3D4DB8}" dt="2024-10-25T08:28:55.832" v="736" actId="207"/>
          <ac:spMkLst>
            <pc:docMk/>
            <pc:sldMk cId="203066761" sldId="283"/>
            <ac:spMk id="8" creationId="{994759E9-2333-A8DE-2BA5-08D9ABAEA940}"/>
          </ac:spMkLst>
        </pc:spChg>
        <pc:spChg chg="mod">
          <ac:chgData name="ALGAY, Aline" userId="a90379c1-7be7-47cb-ae09-6177cec6b407" providerId="ADAL" clId="{2ADE7DED-FE6B-4373-A99C-318C3C3D4DB8}" dt="2024-10-25T08:28:14.309" v="727" actId="113"/>
          <ac:spMkLst>
            <pc:docMk/>
            <pc:sldMk cId="203066761" sldId="283"/>
            <ac:spMk id="11" creationId="{812FF9BF-9FEB-EB8F-4913-847CDFFD6D61}"/>
          </ac:spMkLst>
        </pc:spChg>
        <pc:spChg chg="add mod">
          <ac:chgData name="ALGAY, Aline" userId="a90379c1-7be7-47cb-ae09-6177cec6b407" providerId="ADAL" clId="{2ADE7DED-FE6B-4373-A99C-318C3C3D4DB8}" dt="2024-10-25T08:31:06.658" v="838" actId="1582"/>
          <ac:spMkLst>
            <pc:docMk/>
            <pc:sldMk cId="203066761" sldId="283"/>
            <ac:spMk id="12" creationId="{A2AE7BA9-D247-E275-CAB0-E9997E4F6D36}"/>
          </ac:spMkLst>
        </pc:spChg>
        <pc:spChg chg="mod">
          <ac:chgData name="ALGAY, Aline" userId="a90379c1-7be7-47cb-ae09-6177cec6b407" providerId="ADAL" clId="{2ADE7DED-FE6B-4373-A99C-318C3C3D4DB8}" dt="2024-10-25T08:30:18.500" v="833" actId="1076"/>
          <ac:spMkLst>
            <pc:docMk/>
            <pc:sldMk cId="203066761" sldId="283"/>
            <ac:spMk id="15" creationId="{CB5F06B2-F3C9-95B9-3B0C-FBC82E48F32C}"/>
          </ac:spMkLst>
        </pc:spChg>
        <pc:spChg chg="mod">
          <ac:chgData name="ALGAY, Aline" userId="a90379c1-7be7-47cb-ae09-6177cec6b407" providerId="ADAL" clId="{2ADE7DED-FE6B-4373-A99C-318C3C3D4DB8}" dt="2024-10-25T08:27:34.924" v="632" actId="14100"/>
          <ac:spMkLst>
            <pc:docMk/>
            <pc:sldMk cId="203066761" sldId="283"/>
            <ac:spMk id="18" creationId="{C0D5AFAF-CABB-E5E5-26F5-EB10CB33B3DF}"/>
          </ac:spMkLst>
        </pc:spChg>
        <pc:spChg chg="del">
          <ac:chgData name="ALGAY, Aline" userId="a90379c1-7be7-47cb-ae09-6177cec6b407" providerId="ADAL" clId="{2ADE7DED-FE6B-4373-A99C-318C3C3D4DB8}" dt="2024-10-25T08:29:53.776" v="825" actId="478"/>
          <ac:spMkLst>
            <pc:docMk/>
            <pc:sldMk cId="203066761" sldId="283"/>
            <ac:spMk id="19" creationId="{1EDB22AB-B13B-0E11-7F39-5A43768BFC5B}"/>
          </ac:spMkLst>
        </pc:spChg>
        <pc:spChg chg="del">
          <ac:chgData name="ALGAY, Aline" userId="a90379c1-7be7-47cb-ae09-6177cec6b407" providerId="ADAL" clId="{2ADE7DED-FE6B-4373-A99C-318C3C3D4DB8}" dt="2024-10-25T08:29:55.733" v="826" actId="478"/>
          <ac:spMkLst>
            <pc:docMk/>
            <pc:sldMk cId="203066761" sldId="283"/>
            <ac:spMk id="20" creationId="{152E661A-5C1D-6B62-AD86-149708B260FB}"/>
          </ac:spMkLst>
        </pc:spChg>
        <pc:spChg chg="del">
          <ac:chgData name="ALGAY, Aline" userId="a90379c1-7be7-47cb-ae09-6177cec6b407" providerId="ADAL" clId="{2ADE7DED-FE6B-4373-A99C-318C3C3D4DB8}" dt="2024-10-25T08:29:58.116" v="828" actId="478"/>
          <ac:spMkLst>
            <pc:docMk/>
            <pc:sldMk cId="203066761" sldId="283"/>
            <ac:spMk id="23" creationId="{DEB61190-D575-6B7C-548D-4D1DC7059625}"/>
          </ac:spMkLst>
        </pc:spChg>
        <pc:picChg chg="del">
          <ac:chgData name="ALGAY, Aline" userId="a90379c1-7be7-47cb-ae09-6177cec6b407" providerId="ADAL" clId="{2ADE7DED-FE6B-4373-A99C-318C3C3D4DB8}" dt="2024-10-25T08:22:57.364" v="611" actId="478"/>
          <ac:picMkLst>
            <pc:docMk/>
            <pc:sldMk cId="203066761" sldId="283"/>
            <ac:picMk id="4" creationId="{6CE90FBB-B63A-0D77-C66E-2BD3ABF7A272}"/>
          </ac:picMkLst>
        </pc:picChg>
        <pc:picChg chg="add mod">
          <ac:chgData name="ALGAY, Aline" userId="a90379c1-7be7-47cb-ae09-6177cec6b407" providerId="ADAL" clId="{2ADE7DED-FE6B-4373-A99C-318C3C3D4DB8}" dt="2024-10-25T08:28:27.484" v="732" actId="1076"/>
          <ac:picMkLst>
            <pc:docMk/>
            <pc:sldMk cId="203066761" sldId="283"/>
            <ac:picMk id="6" creationId="{C5BE2940-8464-2919-5155-AA938C75064B}"/>
          </ac:picMkLst>
        </pc:picChg>
        <pc:picChg chg="add mod modCrop">
          <ac:chgData name="ALGAY, Aline" userId="a90379c1-7be7-47cb-ae09-6177cec6b407" providerId="ADAL" clId="{2ADE7DED-FE6B-4373-A99C-318C3C3D4DB8}" dt="2024-10-25T08:30:29.739" v="834" actId="732"/>
          <ac:picMkLst>
            <pc:docMk/>
            <pc:sldMk cId="203066761" sldId="283"/>
            <ac:picMk id="10" creationId="{9615E127-EEED-943F-510B-64869F14CF4B}"/>
          </ac:picMkLst>
        </pc:picChg>
        <pc:picChg chg="del">
          <ac:chgData name="ALGAY, Aline" userId="a90379c1-7be7-47cb-ae09-6177cec6b407" providerId="ADAL" clId="{2ADE7DED-FE6B-4373-A99C-318C3C3D4DB8}" dt="2024-10-25T08:28:16.307" v="728" actId="478"/>
          <ac:picMkLst>
            <pc:docMk/>
            <pc:sldMk cId="203066761" sldId="283"/>
            <ac:picMk id="13" creationId="{5C851DB8-FA50-718D-4A2E-B318C39F76C0}"/>
          </ac:picMkLst>
        </pc:picChg>
        <pc:picChg chg="del">
          <ac:chgData name="ALGAY, Aline" userId="a90379c1-7be7-47cb-ae09-6177cec6b407" providerId="ADAL" clId="{2ADE7DED-FE6B-4373-A99C-318C3C3D4DB8}" dt="2024-10-25T08:29:56.882" v="827" actId="478"/>
          <ac:picMkLst>
            <pc:docMk/>
            <pc:sldMk cId="203066761" sldId="283"/>
            <ac:picMk id="22" creationId="{6A26F11B-31BE-10B3-5A0E-D853FB3E94AC}"/>
          </ac:picMkLst>
        </pc:picChg>
      </pc:sldChg>
      <pc:sldChg chg="addSp delSp modSp add mod">
        <pc:chgData name="ALGAY, Aline" userId="a90379c1-7be7-47cb-ae09-6177cec6b407" providerId="ADAL" clId="{2ADE7DED-FE6B-4373-A99C-318C3C3D4DB8}" dt="2024-10-25T08:40:32.271" v="1495" actId="114"/>
        <pc:sldMkLst>
          <pc:docMk/>
          <pc:sldMk cId="559026360" sldId="284"/>
        </pc:sldMkLst>
        <pc:spChg chg="add mod">
          <ac:chgData name="ALGAY, Aline" userId="a90379c1-7be7-47cb-ae09-6177cec6b407" providerId="ADAL" clId="{2ADE7DED-FE6B-4373-A99C-318C3C3D4DB8}" dt="2024-10-25T08:33:20.613" v="1020" actId="1582"/>
          <ac:spMkLst>
            <pc:docMk/>
            <pc:sldMk cId="559026360" sldId="284"/>
            <ac:spMk id="5" creationId="{56D44F60-1905-3B50-7D04-898ACB04C1F4}"/>
          </ac:spMkLst>
        </pc:spChg>
        <pc:spChg chg="add mod">
          <ac:chgData name="ALGAY, Aline" userId="a90379c1-7be7-47cb-ae09-6177cec6b407" providerId="ADAL" clId="{2ADE7DED-FE6B-4373-A99C-318C3C3D4DB8}" dt="2024-10-25T08:34:59.164" v="1088" actId="1076"/>
          <ac:spMkLst>
            <pc:docMk/>
            <pc:sldMk cId="559026360" sldId="284"/>
            <ac:spMk id="7" creationId="{ADF1D5B0-C182-FA11-8A4C-C74E42AFD7A6}"/>
          </ac:spMkLst>
        </pc:spChg>
        <pc:spChg chg="del">
          <ac:chgData name="ALGAY, Aline" userId="a90379c1-7be7-47cb-ae09-6177cec6b407" providerId="ADAL" clId="{2ADE7DED-FE6B-4373-A99C-318C3C3D4DB8}" dt="2024-10-25T08:32:27.699" v="1009" actId="478"/>
          <ac:spMkLst>
            <pc:docMk/>
            <pc:sldMk cId="559026360" sldId="284"/>
            <ac:spMk id="8" creationId="{994759E9-2333-A8DE-2BA5-08D9ABAEA940}"/>
          </ac:spMkLst>
        </pc:spChg>
        <pc:spChg chg="add mod">
          <ac:chgData name="ALGAY, Aline" userId="a90379c1-7be7-47cb-ae09-6177cec6b407" providerId="ADAL" clId="{2ADE7DED-FE6B-4373-A99C-318C3C3D4DB8}" dt="2024-10-25T08:36:16.524" v="1247" actId="20577"/>
          <ac:spMkLst>
            <pc:docMk/>
            <pc:sldMk cId="559026360" sldId="284"/>
            <ac:spMk id="9" creationId="{3DBAD631-2EC0-2443-5A9C-06564EE0C6AE}"/>
          </ac:spMkLst>
        </pc:spChg>
        <pc:spChg chg="mod">
          <ac:chgData name="ALGAY, Aline" userId="a90379c1-7be7-47cb-ae09-6177cec6b407" providerId="ADAL" clId="{2ADE7DED-FE6B-4373-A99C-318C3C3D4DB8}" dt="2024-10-25T08:34:50.692" v="1086" actId="1076"/>
          <ac:spMkLst>
            <pc:docMk/>
            <pc:sldMk cId="559026360" sldId="284"/>
            <ac:spMk id="11" creationId="{812FF9BF-9FEB-EB8F-4913-847CDFFD6D61}"/>
          </ac:spMkLst>
        </pc:spChg>
        <pc:spChg chg="del">
          <ac:chgData name="ALGAY, Aline" userId="a90379c1-7be7-47cb-ae09-6177cec6b407" providerId="ADAL" clId="{2ADE7DED-FE6B-4373-A99C-318C3C3D4DB8}" dt="2024-10-25T08:33:33.349" v="1024" actId="478"/>
          <ac:spMkLst>
            <pc:docMk/>
            <pc:sldMk cId="559026360" sldId="284"/>
            <ac:spMk id="12" creationId="{A2AE7BA9-D247-E275-CAB0-E9997E4F6D36}"/>
          </ac:spMkLst>
        </pc:spChg>
        <pc:spChg chg="del mod">
          <ac:chgData name="ALGAY, Aline" userId="a90379c1-7be7-47cb-ae09-6177cec6b407" providerId="ADAL" clId="{2ADE7DED-FE6B-4373-A99C-318C3C3D4DB8}" dt="2024-10-25T08:33:28.891" v="1022" actId="478"/>
          <ac:spMkLst>
            <pc:docMk/>
            <pc:sldMk cId="559026360" sldId="284"/>
            <ac:spMk id="15" creationId="{CB5F06B2-F3C9-95B9-3B0C-FBC82E48F32C}"/>
          </ac:spMkLst>
        </pc:spChg>
        <pc:spChg chg="add mod">
          <ac:chgData name="ALGAY, Aline" userId="a90379c1-7be7-47cb-ae09-6177cec6b407" providerId="ADAL" clId="{2ADE7DED-FE6B-4373-A99C-318C3C3D4DB8}" dt="2024-10-25T08:37:17.432" v="1256" actId="207"/>
          <ac:spMkLst>
            <pc:docMk/>
            <pc:sldMk cId="559026360" sldId="284"/>
            <ac:spMk id="16" creationId="{F87F8929-05EB-0F45-4CBC-90A443DE90C6}"/>
          </ac:spMkLst>
        </pc:spChg>
        <pc:spChg chg="add mod">
          <ac:chgData name="ALGAY, Aline" userId="a90379c1-7be7-47cb-ae09-6177cec6b407" providerId="ADAL" clId="{2ADE7DED-FE6B-4373-A99C-318C3C3D4DB8}" dt="2024-10-25T08:39:06.389" v="1428" actId="1076"/>
          <ac:spMkLst>
            <pc:docMk/>
            <pc:sldMk cId="559026360" sldId="284"/>
            <ac:spMk id="17" creationId="{7F7F2967-AA91-2C1A-783F-FE993B197F23}"/>
          </ac:spMkLst>
        </pc:spChg>
        <pc:spChg chg="add mod">
          <ac:chgData name="ALGAY, Aline" userId="a90379c1-7be7-47cb-ae09-6177cec6b407" providerId="ADAL" clId="{2ADE7DED-FE6B-4373-A99C-318C3C3D4DB8}" dt="2024-10-25T08:40:32.271" v="1495" actId="114"/>
          <ac:spMkLst>
            <pc:docMk/>
            <pc:sldMk cId="559026360" sldId="284"/>
            <ac:spMk id="19" creationId="{04384B75-1D8C-24CC-A83D-F19AC4D20F15}"/>
          </ac:spMkLst>
        </pc:spChg>
        <pc:picChg chg="add mod modCrop">
          <ac:chgData name="ALGAY, Aline" userId="a90379c1-7be7-47cb-ae09-6177cec6b407" providerId="ADAL" clId="{2ADE7DED-FE6B-4373-A99C-318C3C3D4DB8}" dt="2024-10-25T08:34:52.821" v="1087" actId="1076"/>
          <ac:picMkLst>
            <pc:docMk/>
            <pc:sldMk cId="559026360" sldId="284"/>
            <ac:picMk id="4" creationId="{B31B4B50-C75C-D747-6E43-AA136EE0D2BA}"/>
          </ac:picMkLst>
        </pc:picChg>
        <pc:picChg chg="del">
          <ac:chgData name="ALGAY, Aline" userId="a90379c1-7be7-47cb-ae09-6177cec6b407" providerId="ADAL" clId="{2ADE7DED-FE6B-4373-A99C-318C3C3D4DB8}" dt="2024-10-25T08:32:26.940" v="1008" actId="478"/>
          <ac:picMkLst>
            <pc:docMk/>
            <pc:sldMk cId="559026360" sldId="284"/>
            <ac:picMk id="6" creationId="{C5BE2940-8464-2919-5155-AA938C75064B}"/>
          </ac:picMkLst>
        </pc:picChg>
        <pc:picChg chg="del">
          <ac:chgData name="ALGAY, Aline" userId="a90379c1-7be7-47cb-ae09-6177cec6b407" providerId="ADAL" clId="{2ADE7DED-FE6B-4373-A99C-318C3C3D4DB8}" dt="2024-10-25T08:33:30.420" v="1023" actId="478"/>
          <ac:picMkLst>
            <pc:docMk/>
            <pc:sldMk cId="559026360" sldId="284"/>
            <ac:picMk id="10" creationId="{9615E127-EEED-943F-510B-64869F14CF4B}"/>
          </ac:picMkLst>
        </pc:picChg>
        <pc:picChg chg="add mod">
          <ac:chgData name="ALGAY, Aline" userId="a90379c1-7be7-47cb-ae09-6177cec6b407" providerId="ADAL" clId="{2ADE7DED-FE6B-4373-A99C-318C3C3D4DB8}" dt="2024-10-25T08:36:54.060" v="1252" actId="1076"/>
          <ac:picMkLst>
            <pc:docMk/>
            <pc:sldMk cId="559026360" sldId="284"/>
            <ac:picMk id="14" creationId="{8A8205D7-0462-E843-B90F-C71A06FD2C54}"/>
          </ac:picMkLst>
        </pc:picChg>
      </pc:sldChg>
      <pc:sldMasterChg chg="del delSldLayout">
        <pc:chgData name="ALGAY, Aline" userId="a90379c1-7be7-47cb-ae09-6177cec6b407" providerId="ADAL" clId="{2ADE7DED-FE6B-4373-A99C-318C3C3D4DB8}" dt="2024-10-25T08:39:33.408" v="1437" actId="47"/>
        <pc:sldMasterMkLst>
          <pc:docMk/>
          <pc:sldMasterMk cId="491880512" sldId="2147483666"/>
        </pc:sldMasterMkLst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2394944706" sldId="2147483667"/>
          </pc:sldLayoutMkLst>
        </pc:sldLayoutChg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1222872452" sldId="2147483668"/>
          </pc:sldLayoutMkLst>
        </pc:sldLayoutChg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932898735" sldId="2147483669"/>
          </pc:sldLayoutMkLst>
        </pc:sldLayoutChg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920318241" sldId="2147483670"/>
          </pc:sldLayoutMkLst>
        </pc:sldLayoutChg>
        <pc:sldLayoutChg chg="del">
          <pc:chgData name="ALGAY, Aline" userId="a90379c1-7be7-47cb-ae09-6177cec6b407" providerId="ADAL" clId="{2ADE7DED-FE6B-4373-A99C-318C3C3D4DB8}" dt="2024-10-25T08:39:33.408" v="1437" actId="47"/>
          <pc:sldLayoutMkLst>
            <pc:docMk/>
            <pc:sldMasterMk cId="491880512" sldId="2147483666"/>
            <pc:sldLayoutMk cId="2321646538" sldId="2147483671"/>
          </pc:sldLayoutMkLst>
        </pc:sldLayoutChg>
      </pc:sldMasterChg>
    </pc:docChg>
  </pc:docChgLst>
  <pc:docChgLst>
    <pc:chgData name="ALGAY, Aline" userId="a90379c1-7be7-47cb-ae09-6177cec6b407" providerId="ADAL" clId="{2E447C95-31D5-4B71-867C-C447C60560BC}"/>
    <pc:docChg chg="modSld">
      <pc:chgData name="ALGAY, Aline" userId="a90379c1-7be7-47cb-ae09-6177cec6b407" providerId="ADAL" clId="{2E447C95-31D5-4B71-867C-C447C60560BC}" dt="2024-03-04T15:23:29.108" v="17" actId="20577"/>
      <pc:docMkLst>
        <pc:docMk/>
      </pc:docMkLst>
      <pc:sldChg chg="modSp mod">
        <pc:chgData name="ALGAY, Aline" userId="a90379c1-7be7-47cb-ae09-6177cec6b407" providerId="ADAL" clId="{2E447C95-31D5-4B71-867C-C447C60560BC}" dt="2024-03-04T15:23:29.108" v="17" actId="20577"/>
        <pc:sldMkLst>
          <pc:docMk/>
          <pc:sldMk cId="1494044127" sldId="273"/>
        </pc:sldMkLst>
        <pc:spChg chg="mod">
          <ac:chgData name="ALGAY, Aline" userId="a90379c1-7be7-47cb-ae09-6177cec6b407" providerId="ADAL" clId="{2E447C95-31D5-4B71-867C-C447C60560BC}" dt="2024-03-04T15:23:29.108" v="17" actId="20577"/>
          <ac:spMkLst>
            <pc:docMk/>
            <pc:sldMk cId="1494044127" sldId="273"/>
            <ac:spMk id="22" creationId="{C82108E8-08CF-237E-635E-508806F27A3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279900" y="0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74B72-2340-414B-83EE-A20C5D25E52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503488" y="1338263"/>
            <a:ext cx="2549525" cy="3609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55650" y="5149850"/>
            <a:ext cx="6045200" cy="4213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0163175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279900" y="10163175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97C619-8CF0-4837-B76F-269D2EF53A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251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6922"/>
            <a:ext cx="6428422" cy="22469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91860"/>
            <a:ext cx="5293995" cy="2674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1A4C0-111C-4366-855D-279FAEF3008C}" type="datetime1">
              <a:rPr lang="en-US" smtClean="0"/>
              <a:t>10/25/2024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75D45-5AFC-4C88-90AB-C33D7DA0F47C}" type="datetime1">
              <a:rPr lang="en-US" smtClean="0"/>
              <a:t>10/25/2024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60942"/>
            <a:ext cx="3289839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D9E8B-1623-446E-8628-3073171E555D}" type="datetime1">
              <a:rPr lang="en-US" smtClean="0"/>
              <a:t>10/25/2024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2E059-7D87-4C2E-9A3E-E6350639556D}" type="datetime1">
              <a:rPr lang="en-US" smtClean="0"/>
              <a:t>10/25/2024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A7E78-3F39-4946-A5E5-ED677CE796A3}" type="datetime1">
              <a:rPr lang="en-US" smtClean="0"/>
              <a:t>10/25/2024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990"/>
            <a:ext cx="6806565" cy="1711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60942"/>
            <a:ext cx="6806565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50768"/>
            <a:ext cx="2420112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SEIRA-38 rue Anatole France-92300 Levallois-Perret-Contact : aline@seira-formation.fr, tel : 06.09.72.58.22Siret : 53744834200056Enregistré sous le N°11922661092 Cet enregistrement ne vaut pas agrément de l'Etat.</a:t>
            </a: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76D0F-D434-4A29-92DC-254A3FE271E7}" type="datetime1">
              <a:rPr lang="en-US" smtClean="0"/>
              <a:t>10/25/2024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50768"/>
            <a:ext cx="173945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olice, Graphique, logo, texte&#10;&#10;Description générée automatiquement">
            <a:extLst>
              <a:ext uri="{FF2B5EF4-FFF2-40B4-BE49-F238E27FC236}">
                <a16:creationId xmlns:a16="http://schemas.microsoft.com/office/drawing/2014/main" id="{6CE90FBB-B63A-0D77-C66E-2BD3ABF7A2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139" y="412695"/>
            <a:ext cx="1880222" cy="67004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7E0A74-A58C-2C2C-F3E8-CB2AB17F4E8D}"/>
              </a:ext>
            </a:extLst>
          </p:cNvPr>
          <p:cNvSpPr/>
          <p:nvPr/>
        </p:nvSpPr>
        <p:spPr>
          <a:xfrm>
            <a:off x="196849" y="1462829"/>
            <a:ext cx="7191935" cy="1259320"/>
          </a:xfrm>
          <a:prstGeom prst="rect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 de texte 1">
            <a:extLst>
              <a:ext uri="{FF2B5EF4-FFF2-40B4-BE49-F238E27FC236}">
                <a16:creationId xmlns:a16="http://schemas.microsoft.com/office/drawing/2014/main" id="{1DD5F8E1-53B7-0E3D-C1E5-2F8805736B3E}"/>
              </a:ext>
            </a:extLst>
          </p:cNvPr>
          <p:cNvSpPr txBox="1"/>
          <p:nvPr/>
        </p:nvSpPr>
        <p:spPr bwMode="auto">
          <a:xfrm>
            <a:off x="6473040" y="6215673"/>
            <a:ext cx="1021080" cy="27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V2_20240116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0018E-AA40-9D20-1D25-723D04FF6FE8}"/>
              </a:ext>
            </a:extLst>
          </p:cNvPr>
          <p:cNvSpPr txBox="1"/>
          <p:nvPr/>
        </p:nvSpPr>
        <p:spPr>
          <a:xfrm>
            <a:off x="432816" y="1541675"/>
            <a:ext cx="6705600" cy="953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 rôle de Responsable Pédagogique : </a:t>
            </a:r>
          </a:p>
          <a:p>
            <a:pPr algn="ctr">
              <a:lnSpc>
                <a:spcPct val="150000"/>
              </a:lnSpc>
            </a:pPr>
            <a:r>
              <a:rPr lang="fr-F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Modifier le contenu d’un parcours publié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12FF9BF-9FEB-EB8F-4913-847CDFFD6D61}"/>
              </a:ext>
            </a:extLst>
          </p:cNvPr>
          <p:cNvSpPr txBox="1"/>
          <p:nvPr/>
        </p:nvSpPr>
        <p:spPr>
          <a:xfrm>
            <a:off x="432816" y="3844450"/>
            <a:ext cx="6850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tant que Responsable pédagogique, vous avez la possibilité d’apporter des modifications sur un parcours publié par l’auteur. </a:t>
            </a:r>
          </a:p>
        </p:txBody>
      </p:sp>
      <p:pic>
        <p:nvPicPr>
          <p:cNvPr id="13" name="Image 12" descr="Une image contenant texte, capture d’écran, dessin humoristique&#10;&#10;Description générée automatiquement">
            <a:extLst>
              <a:ext uri="{FF2B5EF4-FFF2-40B4-BE49-F238E27FC236}">
                <a16:creationId xmlns:a16="http://schemas.microsoft.com/office/drawing/2014/main" id="{5C851DB8-FA50-718D-4A2E-B318C39F76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484" y="4498866"/>
            <a:ext cx="2905531" cy="2105319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B5F06B2-F3C9-95B9-3B0C-FBC82E48F32C}"/>
              </a:ext>
            </a:extLst>
          </p:cNvPr>
          <p:cNvSpPr txBox="1"/>
          <p:nvPr/>
        </p:nvSpPr>
        <p:spPr>
          <a:xfrm>
            <a:off x="432817" y="6673826"/>
            <a:ext cx="670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Vous pourrez modifier </a:t>
            </a:r>
            <a:r>
              <a:rPr lang="fr-FR" sz="1600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certains contenus pas le contenant </a:t>
            </a: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c’est-à-dire l’architecture du parcours.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D5AFAF-CABB-E5E5-26F5-EB10CB33B3DF}"/>
              </a:ext>
            </a:extLst>
          </p:cNvPr>
          <p:cNvSpPr txBox="1"/>
          <p:nvPr/>
        </p:nvSpPr>
        <p:spPr>
          <a:xfrm>
            <a:off x="163962" y="3285153"/>
            <a:ext cx="2438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u="sng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Introduction :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EDB22AB-B13B-0E11-7F39-5A43768BFC5B}"/>
              </a:ext>
            </a:extLst>
          </p:cNvPr>
          <p:cNvSpPr txBox="1"/>
          <p:nvPr/>
        </p:nvSpPr>
        <p:spPr>
          <a:xfrm>
            <a:off x="196849" y="7552959"/>
            <a:ext cx="4285545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u="sng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Les modifications possibles :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52E661A-5C1D-6B62-AD86-149708B260FB}"/>
              </a:ext>
            </a:extLst>
          </p:cNvPr>
          <p:cNvSpPr txBox="1"/>
          <p:nvPr/>
        </p:nvSpPr>
        <p:spPr>
          <a:xfrm>
            <a:off x="432816" y="8086350"/>
            <a:ext cx="5715000" cy="115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Mauvaise police utilisée,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Faute d’orthographe à corriger,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Contenu ou média obsolète.</a:t>
            </a:r>
          </a:p>
        </p:txBody>
      </p:sp>
      <p:pic>
        <p:nvPicPr>
          <p:cNvPr id="22" name="Image 21" descr="Une image contenant triangle, conception&#10;&#10;Description générée automatiquement">
            <a:extLst>
              <a:ext uri="{FF2B5EF4-FFF2-40B4-BE49-F238E27FC236}">
                <a16:creationId xmlns:a16="http://schemas.microsoft.com/office/drawing/2014/main" id="{6A26F11B-31BE-10B3-5A0E-D853FB3E9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0" y="9493565"/>
            <a:ext cx="633219" cy="63992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DEB61190-D575-6B7C-548D-4D1DC7059625}"/>
              </a:ext>
            </a:extLst>
          </p:cNvPr>
          <p:cNvSpPr txBox="1"/>
          <p:nvPr/>
        </p:nvSpPr>
        <p:spPr>
          <a:xfrm>
            <a:off x="1720850" y="9496791"/>
            <a:ext cx="5029200" cy="646331"/>
          </a:xfrm>
          <a:prstGeom prst="rect">
            <a:avLst/>
          </a:prstGeom>
          <a:noFill/>
          <a:ln>
            <a:solidFill>
              <a:srgbClr val="0E3B83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Les réponses aux Quiz ne se modifient pas !</a:t>
            </a:r>
          </a:p>
        </p:txBody>
      </p:sp>
      <p:sp>
        <p:nvSpPr>
          <p:cNvPr id="24" name="Rectangle : carré corné 23">
            <a:extLst>
              <a:ext uri="{FF2B5EF4-FFF2-40B4-BE49-F238E27FC236}">
                <a16:creationId xmlns:a16="http://schemas.microsoft.com/office/drawing/2014/main" id="{A9CB05C2-0114-12CB-953E-4B9B92712E29}"/>
              </a:ext>
            </a:extLst>
          </p:cNvPr>
          <p:cNvSpPr/>
          <p:nvPr/>
        </p:nvSpPr>
        <p:spPr>
          <a:xfrm>
            <a:off x="0" y="0"/>
            <a:ext cx="577850" cy="720716"/>
          </a:xfrm>
          <a:prstGeom prst="foldedCorner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 : carré corné 24">
            <a:extLst>
              <a:ext uri="{FF2B5EF4-FFF2-40B4-BE49-F238E27FC236}">
                <a16:creationId xmlns:a16="http://schemas.microsoft.com/office/drawing/2014/main" id="{F2DB03EB-F9C7-B22F-8962-4773A8567C16}"/>
              </a:ext>
            </a:extLst>
          </p:cNvPr>
          <p:cNvSpPr/>
          <p:nvPr/>
        </p:nvSpPr>
        <p:spPr>
          <a:xfrm>
            <a:off x="6978650" y="9964720"/>
            <a:ext cx="577850" cy="720716"/>
          </a:xfrm>
          <a:prstGeom prst="foldedCorner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000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 de texte 1">
            <a:extLst>
              <a:ext uri="{FF2B5EF4-FFF2-40B4-BE49-F238E27FC236}">
                <a16:creationId xmlns:a16="http://schemas.microsoft.com/office/drawing/2014/main" id="{1DD5F8E1-53B7-0E3D-C1E5-2F8805736B3E}"/>
              </a:ext>
            </a:extLst>
          </p:cNvPr>
          <p:cNvSpPr txBox="1"/>
          <p:nvPr/>
        </p:nvSpPr>
        <p:spPr bwMode="auto">
          <a:xfrm>
            <a:off x="6473040" y="6215673"/>
            <a:ext cx="1021080" cy="27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V2_20240116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12FF9BF-9FEB-EB8F-4913-847CDFFD6D61}"/>
              </a:ext>
            </a:extLst>
          </p:cNvPr>
          <p:cNvSpPr txBox="1"/>
          <p:nvPr/>
        </p:nvSpPr>
        <p:spPr>
          <a:xfrm>
            <a:off x="501649" y="1705070"/>
            <a:ext cx="6850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 votre tableau de bord de responsable pédagogique, cliquez sur </a:t>
            </a:r>
            <a:r>
              <a:rPr lang="fr-FR" sz="1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 parcours publiés »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B5F06B2-F3C9-95B9-3B0C-FBC82E48F32C}"/>
              </a:ext>
            </a:extLst>
          </p:cNvPr>
          <p:cNvSpPr txBox="1"/>
          <p:nvPr/>
        </p:nvSpPr>
        <p:spPr>
          <a:xfrm>
            <a:off x="551834" y="6301854"/>
            <a:ext cx="670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Cliquez ensuite sur le bouton </a:t>
            </a:r>
            <a:r>
              <a:rPr lang="fr-FR" sz="1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 éditer » </a:t>
            </a: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du parcours que vous souhaitez modifier.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D5AFAF-CABB-E5E5-26F5-EB10CB33B3DF}"/>
              </a:ext>
            </a:extLst>
          </p:cNvPr>
          <p:cNvSpPr txBox="1"/>
          <p:nvPr/>
        </p:nvSpPr>
        <p:spPr>
          <a:xfrm>
            <a:off x="501649" y="1015074"/>
            <a:ext cx="3276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u="sng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Modifier un contenu :</a:t>
            </a:r>
          </a:p>
        </p:txBody>
      </p:sp>
      <p:sp>
        <p:nvSpPr>
          <p:cNvPr id="24" name="Rectangle : carré corné 23">
            <a:extLst>
              <a:ext uri="{FF2B5EF4-FFF2-40B4-BE49-F238E27FC236}">
                <a16:creationId xmlns:a16="http://schemas.microsoft.com/office/drawing/2014/main" id="{A9CB05C2-0114-12CB-953E-4B9B92712E29}"/>
              </a:ext>
            </a:extLst>
          </p:cNvPr>
          <p:cNvSpPr/>
          <p:nvPr/>
        </p:nvSpPr>
        <p:spPr>
          <a:xfrm>
            <a:off x="0" y="0"/>
            <a:ext cx="577850" cy="720716"/>
          </a:xfrm>
          <a:prstGeom prst="foldedCorner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 : carré corné 24">
            <a:extLst>
              <a:ext uri="{FF2B5EF4-FFF2-40B4-BE49-F238E27FC236}">
                <a16:creationId xmlns:a16="http://schemas.microsoft.com/office/drawing/2014/main" id="{F2DB03EB-F9C7-B22F-8962-4773A8567C16}"/>
              </a:ext>
            </a:extLst>
          </p:cNvPr>
          <p:cNvSpPr/>
          <p:nvPr/>
        </p:nvSpPr>
        <p:spPr>
          <a:xfrm>
            <a:off x="6978650" y="9964720"/>
            <a:ext cx="577850" cy="720716"/>
          </a:xfrm>
          <a:prstGeom prst="foldedCorner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C5BE2940-8464-2919-5155-AA938C750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3678"/>
            <a:ext cx="7556500" cy="31977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94759E9-2333-A8DE-2BA5-08D9ABAEA940}"/>
              </a:ext>
            </a:extLst>
          </p:cNvPr>
          <p:cNvSpPr/>
          <p:nvPr/>
        </p:nvSpPr>
        <p:spPr>
          <a:xfrm>
            <a:off x="2339621" y="2835275"/>
            <a:ext cx="2429229" cy="990600"/>
          </a:xfrm>
          <a:prstGeom prst="rect">
            <a:avLst/>
          </a:prstGeom>
          <a:noFill/>
          <a:ln>
            <a:solidFill>
              <a:srgbClr val="E94A3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Une image contenant capture d’écran, texte&#10;&#10;Description générée automatiquement">
            <a:extLst>
              <a:ext uri="{FF2B5EF4-FFF2-40B4-BE49-F238E27FC236}">
                <a16:creationId xmlns:a16="http://schemas.microsoft.com/office/drawing/2014/main" id="{9615E127-EEED-943F-510B-64869F14C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" t="4818"/>
          <a:stretch/>
        </p:blipFill>
        <p:spPr>
          <a:xfrm>
            <a:off x="120650" y="7300602"/>
            <a:ext cx="7411966" cy="182343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2AE7BA9-D247-E275-CAB0-E9997E4F6D36}"/>
              </a:ext>
            </a:extLst>
          </p:cNvPr>
          <p:cNvSpPr txBox="1"/>
          <p:nvPr/>
        </p:nvSpPr>
        <p:spPr>
          <a:xfrm>
            <a:off x="6750050" y="8113258"/>
            <a:ext cx="602233" cy="533400"/>
          </a:xfrm>
          <a:prstGeom prst="rect">
            <a:avLst/>
          </a:prstGeom>
          <a:noFill/>
          <a:ln w="19050">
            <a:solidFill>
              <a:srgbClr val="E94A34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066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 de texte 1">
            <a:extLst>
              <a:ext uri="{FF2B5EF4-FFF2-40B4-BE49-F238E27FC236}">
                <a16:creationId xmlns:a16="http://schemas.microsoft.com/office/drawing/2014/main" id="{1DD5F8E1-53B7-0E3D-C1E5-2F8805736B3E}"/>
              </a:ext>
            </a:extLst>
          </p:cNvPr>
          <p:cNvSpPr txBox="1"/>
          <p:nvPr/>
        </p:nvSpPr>
        <p:spPr bwMode="auto">
          <a:xfrm>
            <a:off x="6473040" y="6215673"/>
            <a:ext cx="1021080" cy="27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V2_20240116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12FF9BF-9FEB-EB8F-4913-847CDFFD6D61}"/>
              </a:ext>
            </a:extLst>
          </p:cNvPr>
          <p:cNvSpPr txBox="1"/>
          <p:nvPr/>
        </p:nvSpPr>
        <p:spPr>
          <a:xfrm>
            <a:off x="482304" y="1484726"/>
            <a:ext cx="6850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Cliquez ensuite sur le stylet de la carte que vous souhaitez modifier, celle-ci s’ouvrira. Faites les modifications nécessaires puis n’oubliez pas de sauvegarder. </a:t>
            </a:r>
            <a:endParaRPr lang="fr-FR" sz="16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D5AFAF-CABB-E5E5-26F5-EB10CB33B3DF}"/>
              </a:ext>
            </a:extLst>
          </p:cNvPr>
          <p:cNvSpPr txBox="1"/>
          <p:nvPr/>
        </p:nvSpPr>
        <p:spPr>
          <a:xfrm>
            <a:off x="501649" y="1015074"/>
            <a:ext cx="3276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u="sng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Modifier un contenu :</a:t>
            </a:r>
          </a:p>
        </p:txBody>
      </p:sp>
      <p:sp>
        <p:nvSpPr>
          <p:cNvPr id="24" name="Rectangle : carré corné 23">
            <a:extLst>
              <a:ext uri="{FF2B5EF4-FFF2-40B4-BE49-F238E27FC236}">
                <a16:creationId xmlns:a16="http://schemas.microsoft.com/office/drawing/2014/main" id="{A9CB05C2-0114-12CB-953E-4B9B92712E29}"/>
              </a:ext>
            </a:extLst>
          </p:cNvPr>
          <p:cNvSpPr/>
          <p:nvPr/>
        </p:nvSpPr>
        <p:spPr>
          <a:xfrm>
            <a:off x="0" y="0"/>
            <a:ext cx="577850" cy="720716"/>
          </a:xfrm>
          <a:prstGeom prst="foldedCorner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 : carré corné 24">
            <a:extLst>
              <a:ext uri="{FF2B5EF4-FFF2-40B4-BE49-F238E27FC236}">
                <a16:creationId xmlns:a16="http://schemas.microsoft.com/office/drawing/2014/main" id="{F2DB03EB-F9C7-B22F-8962-4773A8567C16}"/>
              </a:ext>
            </a:extLst>
          </p:cNvPr>
          <p:cNvSpPr/>
          <p:nvPr/>
        </p:nvSpPr>
        <p:spPr>
          <a:xfrm>
            <a:off x="6978650" y="9964720"/>
            <a:ext cx="577850" cy="720716"/>
          </a:xfrm>
          <a:prstGeom prst="foldedCorner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logiciel, Icône d’ordinateur&#10;&#10;Description générée automatiquement">
            <a:extLst>
              <a:ext uri="{FF2B5EF4-FFF2-40B4-BE49-F238E27FC236}">
                <a16:creationId xmlns:a16="http://schemas.microsoft.com/office/drawing/2014/main" id="{B31B4B50-C75C-D747-6E43-AA136EE0D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" t="10561" r="826" b="15338"/>
          <a:stretch/>
        </p:blipFill>
        <p:spPr>
          <a:xfrm>
            <a:off x="229106" y="2388500"/>
            <a:ext cx="7195054" cy="314974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6D44F60-1905-3B50-7D04-898ACB04C1F4}"/>
              </a:ext>
            </a:extLst>
          </p:cNvPr>
          <p:cNvSpPr txBox="1"/>
          <p:nvPr/>
        </p:nvSpPr>
        <p:spPr>
          <a:xfrm>
            <a:off x="6750050" y="2759075"/>
            <a:ext cx="674110" cy="617672"/>
          </a:xfrm>
          <a:prstGeom prst="rect">
            <a:avLst/>
          </a:prstGeom>
          <a:noFill/>
          <a:ln w="28575">
            <a:solidFill>
              <a:srgbClr val="E94A34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DF1D5B0-C182-FA11-8A4C-C74E42AFD7A6}"/>
              </a:ext>
            </a:extLst>
          </p:cNvPr>
          <p:cNvSpPr txBox="1"/>
          <p:nvPr/>
        </p:nvSpPr>
        <p:spPr>
          <a:xfrm>
            <a:off x="576331" y="5661702"/>
            <a:ext cx="7077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u="sng" dirty="0">
                <a:solidFill>
                  <a:srgbClr val="E94A3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Vérifier la bonne prise en compte des modifications :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DBAD631-2EC0-2443-5A9C-06564EE0C6AE}"/>
              </a:ext>
            </a:extLst>
          </p:cNvPr>
          <p:cNvSpPr txBox="1"/>
          <p:nvPr/>
        </p:nvSpPr>
        <p:spPr>
          <a:xfrm>
            <a:off x="606420" y="6535591"/>
            <a:ext cx="6850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Revenez sur la vue </a:t>
            </a:r>
            <a:r>
              <a:rPr lang="fr-FR" sz="1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 parcours publiés » </a:t>
            </a: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puis cliquez sur </a:t>
            </a:r>
            <a:r>
              <a:rPr lang="fr-FR" sz="1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 Simulation Auteur » </a:t>
            </a:r>
            <a:r>
              <a:rPr lang="fr-FR" sz="1600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afin de vérifier que vos modifications ont bien été prises en compte.</a:t>
            </a:r>
            <a:endParaRPr lang="fr-FR" sz="16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A8205D7-0462-E843-B90F-C71A06FD2C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347" y="7594146"/>
            <a:ext cx="822296" cy="83099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87F8929-05EB-0F45-4CBC-90A443DE90C6}"/>
              </a:ext>
            </a:extLst>
          </p:cNvPr>
          <p:cNvSpPr/>
          <p:nvPr/>
        </p:nvSpPr>
        <p:spPr>
          <a:xfrm>
            <a:off x="806450" y="8702675"/>
            <a:ext cx="5943600" cy="1143000"/>
          </a:xfrm>
          <a:prstGeom prst="rect">
            <a:avLst/>
          </a:prstGeom>
          <a:solidFill>
            <a:srgbClr val="0E3B83"/>
          </a:solidFill>
          <a:ln>
            <a:solidFill>
              <a:srgbClr val="0E3B8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F7F2967-AA91-2C1A-783F-FE993B197F23}"/>
              </a:ext>
            </a:extLst>
          </p:cNvPr>
          <p:cNvSpPr txBox="1"/>
          <p:nvPr/>
        </p:nvSpPr>
        <p:spPr>
          <a:xfrm>
            <a:off x="960770" y="8695513"/>
            <a:ext cx="5514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Les modifications effectuées se répercuteront sur le parcours publié et auquel des sessions sont associées. Le parcours coté auteur quant à lui ne sera pas modifié.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4384B75-1D8C-24CC-A83D-F19AC4D20F15}"/>
              </a:ext>
            </a:extLst>
          </p:cNvPr>
          <p:cNvSpPr txBox="1"/>
          <p:nvPr/>
        </p:nvSpPr>
        <p:spPr>
          <a:xfrm>
            <a:off x="120650" y="10379075"/>
            <a:ext cx="617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>
                <a:solidFill>
                  <a:srgbClr val="0E3B8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Pour toute Question : question@seira-formation.fr</a:t>
            </a:r>
          </a:p>
        </p:txBody>
      </p:sp>
    </p:spTree>
    <p:extLst>
      <p:ext uri="{BB962C8B-B14F-4D97-AF65-F5344CB8AC3E}">
        <p14:creationId xmlns:p14="http://schemas.microsoft.com/office/powerpoint/2010/main" val="559026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</TotalTime>
  <Words>215</Words>
  <Application>Microsoft Office PowerPoint</Application>
  <PresentationFormat>Personnalisé</PresentationFormat>
  <Paragraphs>22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Verdana</vt:lpstr>
      <vt:lpstr>Office Theme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Programme "digitaliser sa formation en entreprise" Niv2 elearning</dc:title>
  <dc:creator>Joffrey ALFONSO</dc:creator>
  <cp:keywords>DAE2n_dC538,BADO_a6Hpu0</cp:keywords>
  <cp:lastModifiedBy>ALGAY, Aline</cp:lastModifiedBy>
  <cp:revision>38</cp:revision>
  <dcterms:created xsi:type="dcterms:W3CDTF">2022-06-28T10:00:13Z</dcterms:created>
  <dcterms:modified xsi:type="dcterms:W3CDTF">2024-10-25T08:40:38Z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2022-01-27T00:00:00Z</vt:filetime>
  </property>
  <property fmtid="{D5CDD505-2E9C-101B-9397-08002B2CF9AE}" pid="3" name="Creator">
    <vt:lpwstr>Canva</vt:lpwstr>
  </property>
  <property fmtid="{D5CDD505-2E9C-101B-9397-08002B2CF9AE}" pid="4" name="LastSaved">
    <vt:filetime>2022-06-28T00:00:00Z</vt:filetime>
  </property>
</Properties>
</file>